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1"/>
  </p:notesMasterIdLst>
  <p:sldIdLst>
    <p:sldId id="289" r:id="rId3"/>
    <p:sldId id="259" r:id="rId4"/>
    <p:sldId id="256" r:id="rId5"/>
    <p:sldId id="280" r:id="rId6"/>
    <p:sldId id="288" r:id="rId7"/>
    <p:sldId id="285" r:id="rId8"/>
    <p:sldId id="287" r:id="rId9"/>
    <p:sldId id="28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7" autoAdjust="0"/>
    <p:restoredTop sz="94660"/>
  </p:normalViewPr>
  <p:slideViewPr>
    <p:cSldViewPr snapToGrid="0">
      <p:cViewPr varScale="1">
        <p:scale>
          <a:sx n="150" d="100"/>
          <a:sy n="150" d="100"/>
        </p:scale>
        <p:origin x="2946" y="1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728272-E712-40C4-B049-6B37A08538BE}" type="datetimeFigureOut">
              <a:rPr lang="en-US" smtClean="0"/>
              <a:t>3/17/2025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293135-33CD-424C-BC3F-A9140D559A56}" type="slidenum">
              <a:rPr lang="en-US" smtClean="0"/>
              <a:t>‹#›</a:t>
            </a:fld>
            <a:endParaRPr lang="en-US"/>
          </a:p>
        </p:txBody>
      </p:sp>
    </p:spTree>
    <p:extLst>
      <p:ext uri="{BB962C8B-B14F-4D97-AF65-F5344CB8AC3E}">
        <p14:creationId xmlns:p14="http://schemas.microsoft.com/office/powerpoint/2010/main" val="1554526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811066-0135-4CAA-8AD4-89A97190AC0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BC533-7E8D-F366-FDE7-F402E3D64AE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AC5E339-BC14-3DD8-402D-D7FB4FD5BD9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61784E1-C97E-C0D1-DA65-5F93F850D2FE}"/>
              </a:ext>
            </a:extLst>
          </p:cNvPr>
          <p:cNvSpPr>
            <a:spLocks noGrp="1"/>
          </p:cNvSpPr>
          <p:nvPr>
            <p:ph type="dt" sz="half" idx="10"/>
          </p:nvPr>
        </p:nvSpPr>
        <p:spPr/>
        <p:txBody>
          <a:bodyPr/>
          <a:lstStyle/>
          <a:p>
            <a:fld id="{1EF32167-DB95-4334-8B40-5795223941C8}" type="datetimeFigureOut">
              <a:rPr lang="en-US" smtClean="0"/>
              <a:t>3/17/2025</a:t>
            </a:fld>
            <a:endParaRPr lang="en-US"/>
          </a:p>
        </p:txBody>
      </p:sp>
      <p:sp>
        <p:nvSpPr>
          <p:cNvPr id="5" name="Footer Placeholder 4">
            <a:extLst>
              <a:ext uri="{FF2B5EF4-FFF2-40B4-BE49-F238E27FC236}">
                <a16:creationId xmlns:a16="http://schemas.microsoft.com/office/drawing/2014/main" id="{17FD865A-7CAF-41C4-955A-F1D3876A52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E69A47-8A46-7852-51AA-31A128D6087A}"/>
              </a:ext>
            </a:extLst>
          </p:cNvPr>
          <p:cNvSpPr>
            <a:spLocks noGrp="1"/>
          </p:cNvSpPr>
          <p:nvPr>
            <p:ph type="sldNum" sz="quarter" idx="12"/>
          </p:nvPr>
        </p:nvSpPr>
        <p:spPr/>
        <p:txBody>
          <a:bodyPr/>
          <a:lstStyle/>
          <a:p>
            <a:fld id="{06D5576D-AA9A-49FC-9C50-DDE278495650}" type="slidenum">
              <a:rPr lang="en-US" smtClean="0"/>
              <a:t>‹#›</a:t>
            </a:fld>
            <a:endParaRPr lang="en-US"/>
          </a:p>
        </p:txBody>
      </p:sp>
    </p:spTree>
    <p:extLst>
      <p:ext uri="{BB962C8B-B14F-4D97-AF65-F5344CB8AC3E}">
        <p14:creationId xmlns:p14="http://schemas.microsoft.com/office/powerpoint/2010/main" val="2691012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41745-1B21-4905-BD86-EE3B1D59FCF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BB9471-DD08-9C47-8550-1D20CB92BB1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4EAE37-27E9-8415-6C5E-9F6E65A0E4EF}"/>
              </a:ext>
            </a:extLst>
          </p:cNvPr>
          <p:cNvSpPr>
            <a:spLocks noGrp="1"/>
          </p:cNvSpPr>
          <p:nvPr>
            <p:ph type="dt" sz="half" idx="10"/>
          </p:nvPr>
        </p:nvSpPr>
        <p:spPr/>
        <p:txBody>
          <a:bodyPr/>
          <a:lstStyle/>
          <a:p>
            <a:fld id="{1EF32167-DB95-4334-8B40-5795223941C8}" type="datetimeFigureOut">
              <a:rPr lang="en-US" smtClean="0"/>
              <a:t>3/17/2025</a:t>
            </a:fld>
            <a:endParaRPr lang="en-US"/>
          </a:p>
        </p:txBody>
      </p:sp>
      <p:sp>
        <p:nvSpPr>
          <p:cNvPr id="5" name="Footer Placeholder 4">
            <a:extLst>
              <a:ext uri="{FF2B5EF4-FFF2-40B4-BE49-F238E27FC236}">
                <a16:creationId xmlns:a16="http://schemas.microsoft.com/office/drawing/2014/main" id="{F47BB7A7-2CE3-A0FA-21A9-D801A5C5B7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07C0EB-BAE9-5B96-5532-2E0031AD57C1}"/>
              </a:ext>
            </a:extLst>
          </p:cNvPr>
          <p:cNvSpPr>
            <a:spLocks noGrp="1"/>
          </p:cNvSpPr>
          <p:nvPr>
            <p:ph type="sldNum" sz="quarter" idx="12"/>
          </p:nvPr>
        </p:nvSpPr>
        <p:spPr/>
        <p:txBody>
          <a:bodyPr/>
          <a:lstStyle/>
          <a:p>
            <a:fld id="{06D5576D-AA9A-49FC-9C50-DDE278495650}" type="slidenum">
              <a:rPr lang="en-US" smtClean="0"/>
              <a:t>‹#›</a:t>
            </a:fld>
            <a:endParaRPr lang="en-US"/>
          </a:p>
        </p:txBody>
      </p:sp>
    </p:spTree>
    <p:extLst>
      <p:ext uri="{BB962C8B-B14F-4D97-AF65-F5344CB8AC3E}">
        <p14:creationId xmlns:p14="http://schemas.microsoft.com/office/powerpoint/2010/main" val="9759345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B1BE3BF-FCE4-D6D3-15E7-E38DB86A150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EC40294-46D1-E300-D694-307DA2D9426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B3A979-9F57-25A6-FEDA-B9D7B4A52A39}"/>
              </a:ext>
            </a:extLst>
          </p:cNvPr>
          <p:cNvSpPr>
            <a:spLocks noGrp="1"/>
          </p:cNvSpPr>
          <p:nvPr>
            <p:ph type="dt" sz="half" idx="10"/>
          </p:nvPr>
        </p:nvSpPr>
        <p:spPr/>
        <p:txBody>
          <a:bodyPr/>
          <a:lstStyle/>
          <a:p>
            <a:fld id="{1EF32167-DB95-4334-8B40-5795223941C8}" type="datetimeFigureOut">
              <a:rPr lang="en-US" smtClean="0"/>
              <a:t>3/17/2025</a:t>
            </a:fld>
            <a:endParaRPr lang="en-US"/>
          </a:p>
        </p:txBody>
      </p:sp>
      <p:sp>
        <p:nvSpPr>
          <p:cNvPr id="5" name="Footer Placeholder 4">
            <a:extLst>
              <a:ext uri="{FF2B5EF4-FFF2-40B4-BE49-F238E27FC236}">
                <a16:creationId xmlns:a16="http://schemas.microsoft.com/office/drawing/2014/main" id="{55FEFC06-B1F2-801F-53CC-5C3D98F502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C5A0A3-64BD-031E-4468-B32CDD9D123C}"/>
              </a:ext>
            </a:extLst>
          </p:cNvPr>
          <p:cNvSpPr>
            <a:spLocks noGrp="1"/>
          </p:cNvSpPr>
          <p:nvPr>
            <p:ph type="sldNum" sz="quarter" idx="12"/>
          </p:nvPr>
        </p:nvSpPr>
        <p:spPr/>
        <p:txBody>
          <a:bodyPr/>
          <a:lstStyle/>
          <a:p>
            <a:fld id="{06D5576D-AA9A-49FC-9C50-DDE278495650}" type="slidenum">
              <a:rPr lang="en-US" smtClean="0"/>
              <a:t>‹#›</a:t>
            </a:fld>
            <a:endParaRPr lang="en-US"/>
          </a:p>
        </p:txBody>
      </p:sp>
    </p:spTree>
    <p:extLst>
      <p:ext uri="{BB962C8B-B14F-4D97-AF65-F5344CB8AC3E}">
        <p14:creationId xmlns:p14="http://schemas.microsoft.com/office/powerpoint/2010/main" val="10854037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0F8CF-692C-4963-8B5E-D1C0928CF160}"/>
              </a:ext>
            </a:extLst>
          </p:cNvPr>
          <p:cNvSpPr>
            <a:spLocks noGrp="1"/>
          </p:cNvSpPr>
          <p:nvPr>
            <p:ph type="ctrTitle"/>
          </p:nvPr>
        </p:nvSpPr>
        <p:spPr>
          <a:xfrm>
            <a:off x="1429613" y="1013986"/>
            <a:ext cx="7714388" cy="3260635"/>
          </a:xfrm>
        </p:spPr>
        <p:txBody>
          <a:bodyPr anchor="b"/>
          <a:lstStyle>
            <a:lvl1pPr algn="l">
              <a:defRPr sz="3733"/>
            </a:lvl1pPr>
          </a:lstStyle>
          <a:p>
            <a:r>
              <a:rPr lang="en-US"/>
              <a:t>Click to edit Master title style</a:t>
            </a:r>
          </a:p>
        </p:txBody>
      </p:sp>
      <p:sp>
        <p:nvSpPr>
          <p:cNvPr id="3" name="Subtitle 2">
            <a:extLst>
              <a:ext uri="{FF2B5EF4-FFF2-40B4-BE49-F238E27FC236}">
                <a16:creationId xmlns:a16="http://schemas.microsoft.com/office/drawing/2014/main" id="{9F419655-1613-4CC0-BBE9-BD2CB2C3C766}"/>
              </a:ext>
            </a:extLst>
          </p:cNvPr>
          <p:cNvSpPr>
            <a:spLocks noGrp="1"/>
          </p:cNvSpPr>
          <p:nvPr>
            <p:ph type="subTitle" idx="1"/>
          </p:nvPr>
        </p:nvSpPr>
        <p:spPr>
          <a:xfrm>
            <a:off x="1429613" y="4848466"/>
            <a:ext cx="7714388" cy="1085849"/>
          </a:xfrm>
        </p:spPr>
        <p:txBody>
          <a:bodyPr>
            <a:normAutofit/>
          </a:bodyPr>
          <a:lstStyle>
            <a:lvl1pPr marL="0" indent="0" algn="l">
              <a:buNone/>
              <a:defRPr sz="2400"/>
            </a:lvl1pPr>
            <a:lvl2pPr marL="609585" indent="0" algn="ctr">
              <a:buNone/>
              <a:defRPr sz="2400"/>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p>
        </p:txBody>
      </p:sp>
      <p:sp>
        <p:nvSpPr>
          <p:cNvPr id="4" name="Date Placeholder 3">
            <a:extLst>
              <a:ext uri="{FF2B5EF4-FFF2-40B4-BE49-F238E27FC236}">
                <a16:creationId xmlns:a16="http://schemas.microsoft.com/office/drawing/2014/main" id="{40267FFF-6BC4-4DF0-BC55-B2C3BFD8ED12}"/>
              </a:ext>
            </a:extLst>
          </p:cNvPr>
          <p:cNvSpPr>
            <a:spLocks noGrp="1"/>
          </p:cNvSpPr>
          <p:nvPr>
            <p:ph type="dt" sz="half" idx="10"/>
          </p:nvPr>
        </p:nvSpPr>
        <p:spPr/>
        <p:txBody>
          <a:bodyPr/>
          <a:lstStyle/>
          <a:p>
            <a:fld id="{C4270120-CDFC-48DE-A6EA-6DEEDD0E436A}" type="datetimeFigureOut">
              <a:rPr lang="en-US" dirty="0"/>
              <a:t>3/17/2025</a:t>
            </a:fld>
            <a:endParaRPr lang="en-US"/>
          </a:p>
        </p:txBody>
      </p:sp>
      <p:sp>
        <p:nvSpPr>
          <p:cNvPr id="5" name="Footer Placeholder 4">
            <a:extLst>
              <a:ext uri="{FF2B5EF4-FFF2-40B4-BE49-F238E27FC236}">
                <a16:creationId xmlns:a16="http://schemas.microsoft.com/office/drawing/2014/main" id="{D6389830-A1B7-484B-832C-F64A558BDFE7}"/>
              </a:ext>
            </a:extLst>
          </p:cNvPr>
          <p:cNvSpPr>
            <a:spLocks noGrp="1"/>
          </p:cNvSpPr>
          <p:nvPr>
            <p:ph type="ftr" sz="quarter" idx="11"/>
          </p:nvPr>
        </p:nvSpPr>
        <p:spPr/>
        <p:txBody>
          <a:bodyPr/>
          <a:lstStyle/>
          <a:p>
            <a:r>
              <a:rPr lang="en-US"/>
              <a:t>
              </a:t>
            </a:r>
          </a:p>
        </p:txBody>
      </p:sp>
      <p:sp>
        <p:nvSpPr>
          <p:cNvPr id="6" name="Slide Number Placeholder 5">
            <a:extLst>
              <a:ext uri="{FF2B5EF4-FFF2-40B4-BE49-F238E27FC236}">
                <a16:creationId xmlns:a16="http://schemas.microsoft.com/office/drawing/2014/main" id="{74A8F727-72C8-47A9-8E54-AD84590286F9}"/>
              </a:ext>
            </a:extLst>
          </p:cNvPr>
          <p:cNvSpPr>
            <a:spLocks noGrp="1"/>
          </p:cNvSpPr>
          <p:nvPr>
            <p:ph type="sldNum" sz="quarter" idx="12"/>
          </p:nvPr>
        </p:nvSpPr>
        <p:spPr/>
        <p:txBody>
          <a:bodyPr/>
          <a:lstStyle/>
          <a:p>
            <a:fld id="{196A61CA-0502-4EE4-9724-96EA822543E5}" type="slidenum">
              <a:rPr lang="en-US" dirty="0"/>
              <a:t>‹#›</a:t>
            </a:fld>
            <a:endParaRPr lang="en-US"/>
          </a:p>
        </p:txBody>
      </p:sp>
      <p:cxnSp>
        <p:nvCxnSpPr>
          <p:cNvPr id="7" name="Straight Connector 6">
            <a:extLst>
              <a:ext uri="{FF2B5EF4-FFF2-40B4-BE49-F238E27FC236}">
                <a16:creationId xmlns:a16="http://schemas.microsoft.com/office/drawing/2014/main" id="{AEED5540-64E5-4258-ABA4-753F07B71B38}"/>
              </a:ext>
            </a:extLst>
          </p:cNvPr>
          <p:cNvCxnSpPr>
            <a:cxnSpLocks/>
          </p:cNvCxnSpPr>
          <p:nvPr/>
        </p:nvCxnSpPr>
        <p:spPr>
          <a:xfrm>
            <a:off x="1524001" y="4571506"/>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6748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EF94C-BCB1-4F4C-AF70-DD2A5C4E3318}"/>
              </a:ext>
            </a:extLst>
          </p:cNvPr>
          <p:cNvSpPr>
            <a:spLocks noGrp="1"/>
          </p:cNvSpPr>
          <p:nvPr>
            <p:ph type="title"/>
          </p:nvPr>
        </p:nvSpPr>
        <p:spPr>
          <a:xfrm>
            <a:off x="1429565" y="1045447"/>
            <a:ext cx="9238435" cy="857559"/>
          </a:xfrm>
        </p:spPr>
        <p:txBody>
          <a:bodyPr anchor="b"/>
          <a:lstStyle>
            <a:lvl1pPr>
              <a:defRPr>
                <a:solidFill>
                  <a:schemeClr val="tx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8A909B75-A057-44B5-872F-DF01BDC8EA07}"/>
              </a:ext>
            </a:extLst>
          </p:cNvPr>
          <p:cNvSpPr>
            <a:spLocks noGrp="1"/>
          </p:cNvSpPr>
          <p:nvPr>
            <p:ph idx="1"/>
          </p:nvPr>
        </p:nvSpPr>
        <p:spPr>
          <a:xfrm>
            <a:off x="1429565" y="2286000"/>
            <a:ext cx="9238435" cy="38100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06260C-3219-4812-88F2-3162D37F293B}"/>
              </a:ext>
            </a:extLst>
          </p:cNvPr>
          <p:cNvSpPr>
            <a:spLocks noGrp="1"/>
          </p:cNvSpPr>
          <p:nvPr>
            <p:ph type="dt" sz="half" idx="10"/>
          </p:nvPr>
        </p:nvSpPr>
        <p:spPr/>
        <p:txBody>
          <a:bodyPr/>
          <a:lstStyle/>
          <a:p>
            <a:fld id="{A3C9FAAF-C467-4C93-8ECD-39AF5A14D498}" type="datetimeFigureOut">
              <a:rPr lang="en-US" dirty="0"/>
              <a:t>3/17/2025</a:t>
            </a:fld>
            <a:endParaRPr lang="en-US"/>
          </a:p>
        </p:txBody>
      </p:sp>
      <p:sp>
        <p:nvSpPr>
          <p:cNvPr id="5" name="Footer Placeholder 4">
            <a:extLst>
              <a:ext uri="{FF2B5EF4-FFF2-40B4-BE49-F238E27FC236}">
                <a16:creationId xmlns:a16="http://schemas.microsoft.com/office/drawing/2014/main" id="{F2762B73-9C01-4BE3-A199-782BE6EBA6E4}"/>
              </a:ext>
            </a:extLst>
          </p:cNvPr>
          <p:cNvSpPr>
            <a:spLocks noGrp="1"/>
          </p:cNvSpPr>
          <p:nvPr>
            <p:ph type="ftr" sz="quarter" idx="11"/>
          </p:nvPr>
        </p:nvSpPr>
        <p:spPr/>
        <p:txBody>
          <a:bodyPr/>
          <a:lstStyle/>
          <a:p>
            <a:r>
              <a:rPr lang="en-US"/>
              <a:t>
              </a:t>
            </a:r>
          </a:p>
        </p:txBody>
      </p:sp>
      <p:sp>
        <p:nvSpPr>
          <p:cNvPr id="6" name="Slide Number Placeholder 5">
            <a:extLst>
              <a:ext uri="{FF2B5EF4-FFF2-40B4-BE49-F238E27FC236}">
                <a16:creationId xmlns:a16="http://schemas.microsoft.com/office/drawing/2014/main" id="{2A761492-EB56-4454-9D2A-8BB94AACB899}"/>
              </a:ext>
            </a:extLst>
          </p:cNvPr>
          <p:cNvSpPr>
            <a:spLocks noGrp="1"/>
          </p:cNvSpPr>
          <p:nvPr>
            <p:ph type="sldNum" sz="quarter" idx="12"/>
          </p:nvPr>
        </p:nvSpPr>
        <p:spPr/>
        <p:txBody>
          <a:bodyPr/>
          <a:lstStyle/>
          <a:p>
            <a:fld id="{196A61CA-0502-4EE4-9724-96EA822543E5}" type="slidenum">
              <a:rPr lang="en-US" dirty="0"/>
              <a:t>‹#›</a:t>
            </a:fld>
            <a:endParaRPr lang="en-US"/>
          </a:p>
        </p:txBody>
      </p:sp>
    </p:spTree>
    <p:extLst>
      <p:ext uri="{BB962C8B-B14F-4D97-AF65-F5344CB8AC3E}">
        <p14:creationId xmlns:p14="http://schemas.microsoft.com/office/powerpoint/2010/main" val="26760428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980A128-A52A-402C-865B-1BF08D7F0458}"/>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3E900447-3778-4AB7-ACB3-7C2313FE9A47}"/>
              </a:ext>
            </a:extLst>
          </p:cNvPr>
          <p:cNvSpPr>
            <a:spLocks noGrp="1"/>
          </p:cNvSpPr>
          <p:nvPr>
            <p:ph type="title"/>
          </p:nvPr>
        </p:nvSpPr>
        <p:spPr>
          <a:xfrm>
            <a:off x="1421745" y="1287554"/>
            <a:ext cx="8284963" cy="3113064"/>
          </a:xfrm>
        </p:spPr>
        <p:txBody>
          <a:bodyPr anchor="t"/>
          <a:lstStyle>
            <a:lvl1pPr>
              <a:defRPr sz="5867"/>
            </a:lvl1pPr>
          </a:lstStyle>
          <a:p>
            <a:r>
              <a:rPr lang="en-US"/>
              <a:t>Click to edit Master title style</a:t>
            </a:r>
          </a:p>
        </p:txBody>
      </p:sp>
      <p:sp>
        <p:nvSpPr>
          <p:cNvPr id="3" name="Text Placeholder 2">
            <a:extLst>
              <a:ext uri="{FF2B5EF4-FFF2-40B4-BE49-F238E27FC236}">
                <a16:creationId xmlns:a16="http://schemas.microsoft.com/office/drawing/2014/main" id="{F9B910C9-BA3C-4D31-9C62-2C2408591FF2}"/>
              </a:ext>
            </a:extLst>
          </p:cNvPr>
          <p:cNvSpPr>
            <a:spLocks noGrp="1"/>
          </p:cNvSpPr>
          <p:nvPr>
            <p:ph type="body" idx="1"/>
          </p:nvPr>
        </p:nvSpPr>
        <p:spPr>
          <a:xfrm>
            <a:off x="1421744" y="4619709"/>
            <a:ext cx="7722256" cy="1476293"/>
          </a:xfrm>
        </p:spPr>
        <p:txBody>
          <a:bodyPr anchor="b">
            <a:normAutofit/>
          </a:bodyPr>
          <a:lstStyle>
            <a:lvl1pPr marL="0" indent="0">
              <a:buNone/>
              <a:defRPr sz="2400">
                <a:solidFill>
                  <a:schemeClr val="tx1">
                    <a:tint val="75000"/>
                  </a:schemeClr>
                </a:solidFill>
              </a:defRPr>
            </a:lvl1pPr>
            <a:lvl2pPr marL="609585" indent="0">
              <a:buNone/>
              <a:defRPr sz="2400">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742E8A-6B69-406B-A3DF-0A1B76832E0A}"/>
              </a:ext>
            </a:extLst>
          </p:cNvPr>
          <p:cNvSpPr>
            <a:spLocks noGrp="1"/>
          </p:cNvSpPr>
          <p:nvPr>
            <p:ph type="dt" sz="half" idx="10"/>
          </p:nvPr>
        </p:nvSpPr>
        <p:spPr/>
        <p:txBody>
          <a:bodyPr/>
          <a:lstStyle/>
          <a:p>
            <a:fld id="{3E37E480-B2BA-4553-A144-61E7F75833ED}" type="datetimeFigureOut">
              <a:rPr lang="en-US" dirty="0"/>
              <a:t>3/17/2025</a:t>
            </a:fld>
            <a:endParaRPr lang="en-US"/>
          </a:p>
        </p:txBody>
      </p:sp>
      <p:sp>
        <p:nvSpPr>
          <p:cNvPr id="5" name="Footer Placeholder 4">
            <a:extLst>
              <a:ext uri="{FF2B5EF4-FFF2-40B4-BE49-F238E27FC236}">
                <a16:creationId xmlns:a16="http://schemas.microsoft.com/office/drawing/2014/main" id="{64D665CF-4461-4BB8-8F3A-ED1CB1084CA2}"/>
              </a:ext>
            </a:extLst>
          </p:cNvPr>
          <p:cNvSpPr>
            <a:spLocks noGrp="1"/>
          </p:cNvSpPr>
          <p:nvPr>
            <p:ph type="ftr" sz="quarter" idx="11"/>
          </p:nvPr>
        </p:nvSpPr>
        <p:spPr/>
        <p:txBody>
          <a:bodyPr/>
          <a:lstStyle/>
          <a:p>
            <a:r>
              <a:rPr lang="en-US"/>
              <a:t>
              </a:t>
            </a:r>
          </a:p>
        </p:txBody>
      </p:sp>
      <p:sp>
        <p:nvSpPr>
          <p:cNvPr id="6" name="Slide Number Placeholder 5">
            <a:extLst>
              <a:ext uri="{FF2B5EF4-FFF2-40B4-BE49-F238E27FC236}">
                <a16:creationId xmlns:a16="http://schemas.microsoft.com/office/drawing/2014/main" id="{D4898B27-5EF3-49F4-B3CE-F3CF419AE06E}"/>
              </a:ext>
            </a:extLst>
          </p:cNvPr>
          <p:cNvSpPr>
            <a:spLocks noGrp="1"/>
          </p:cNvSpPr>
          <p:nvPr>
            <p:ph type="sldNum" sz="quarter" idx="12"/>
          </p:nvPr>
        </p:nvSpPr>
        <p:spPr/>
        <p:txBody>
          <a:bodyPr/>
          <a:lstStyle/>
          <a:p>
            <a:fld id="{196A61CA-0502-4EE4-9724-96EA822543E5}" type="slidenum">
              <a:rPr lang="en-US" dirty="0"/>
              <a:t>‹#›</a:t>
            </a:fld>
            <a:endParaRPr lang="en-US"/>
          </a:p>
        </p:txBody>
      </p:sp>
    </p:spTree>
    <p:extLst>
      <p:ext uri="{BB962C8B-B14F-4D97-AF65-F5344CB8AC3E}">
        <p14:creationId xmlns:p14="http://schemas.microsoft.com/office/powerpoint/2010/main" val="20974989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3F3BA-5AD5-4F15-97B2-E4652D1D4E15}"/>
              </a:ext>
            </a:extLst>
          </p:cNvPr>
          <p:cNvSpPr>
            <a:spLocks noGrp="1"/>
          </p:cNvSpPr>
          <p:nvPr>
            <p:ph type="title"/>
          </p:nvPr>
        </p:nvSpPr>
        <p:spPr>
          <a:xfrm>
            <a:off x="1429565" y="1013411"/>
            <a:ext cx="9238435" cy="889592"/>
          </a:xfrm>
        </p:spPr>
        <p:txBody>
          <a:bodyPr/>
          <a:lstStyle>
            <a:lvl1pPr>
              <a:defRPr>
                <a:solidFill>
                  <a:schemeClr val="tx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7EA997B8-1FD3-40E6-A486-256EB41DB70A}"/>
              </a:ext>
            </a:extLst>
          </p:cNvPr>
          <p:cNvSpPr>
            <a:spLocks noGrp="1"/>
          </p:cNvSpPr>
          <p:nvPr>
            <p:ph sz="half" idx="1"/>
          </p:nvPr>
        </p:nvSpPr>
        <p:spPr>
          <a:xfrm>
            <a:off x="1429567" y="2135567"/>
            <a:ext cx="4495800" cy="3960435"/>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183F4D8-AA9A-4AF7-86EA-E4D797B98CE9}"/>
              </a:ext>
            </a:extLst>
          </p:cNvPr>
          <p:cNvSpPr>
            <a:spLocks noGrp="1"/>
          </p:cNvSpPr>
          <p:nvPr>
            <p:ph sz="half" idx="2"/>
          </p:nvPr>
        </p:nvSpPr>
        <p:spPr>
          <a:xfrm>
            <a:off x="6172200" y="2135567"/>
            <a:ext cx="4495800" cy="3960435"/>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A08823E-BC08-4810-9BFF-35D2EA2AE729}"/>
              </a:ext>
            </a:extLst>
          </p:cNvPr>
          <p:cNvSpPr>
            <a:spLocks noGrp="1"/>
          </p:cNvSpPr>
          <p:nvPr>
            <p:ph type="dt" sz="half" idx="10"/>
          </p:nvPr>
        </p:nvSpPr>
        <p:spPr/>
        <p:txBody>
          <a:bodyPr/>
          <a:lstStyle/>
          <a:p>
            <a:fld id="{390E682A-6B53-4B08-AE4D-4C5E659103CC}" type="datetimeFigureOut">
              <a:rPr lang="en-US" dirty="0"/>
              <a:t>3/17/2025</a:t>
            </a:fld>
            <a:endParaRPr lang="en-US"/>
          </a:p>
        </p:txBody>
      </p:sp>
      <p:sp>
        <p:nvSpPr>
          <p:cNvPr id="6" name="Footer Placeholder 5">
            <a:extLst>
              <a:ext uri="{FF2B5EF4-FFF2-40B4-BE49-F238E27FC236}">
                <a16:creationId xmlns:a16="http://schemas.microsoft.com/office/drawing/2014/main" id="{2FDD2BFB-BB2C-4C4A-A6E1-DD223C2BE02F}"/>
              </a:ext>
            </a:extLst>
          </p:cNvPr>
          <p:cNvSpPr>
            <a:spLocks noGrp="1"/>
          </p:cNvSpPr>
          <p:nvPr>
            <p:ph type="ftr" sz="quarter" idx="11"/>
          </p:nvPr>
        </p:nvSpPr>
        <p:spPr/>
        <p:txBody>
          <a:bodyPr/>
          <a:lstStyle/>
          <a:p>
            <a:r>
              <a:rPr lang="en-US"/>
              <a:t>
              </a:t>
            </a:r>
          </a:p>
        </p:txBody>
      </p:sp>
      <p:sp>
        <p:nvSpPr>
          <p:cNvPr id="7" name="Slide Number Placeholder 6">
            <a:extLst>
              <a:ext uri="{FF2B5EF4-FFF2-40B4-BE49-F238E27FC236}">
                <a16:creationId xmlns:a16="http://schemas.microsoft.com/office/drawing/2014/main" id="{95D369B2-12F8-4583-8A7F-523C9A3EF09B}"/>
              </a:ext>
            </a:extLst>
          </p:cNvPr>
          <p:cNvSpPr>
            <a:spLocks noGrp="1"/>
          </p:cNvSpPr>
          <p:nvPr>
            <p:ph type="sldNum" sz="quarter" idx="12"/>
          </p:nvPr>
        </p:nvSpPr>
        <p:spPr/>
        <p:txBody>
          <a:bodyPr/>
          <a:lstStyle/>
          <a:p>
            <a:fld id="{196A61CA-0502-4EE4-9724-96EA822543E5}" type="slidenum">
              <a:rPr lang="en-US" dirty="0"/>
              <a:t>‹#›</a:t>
            </a:fld>
            <a:endParaRPr lang="en-US"/>
          </a:p>
        </p:txBody>
      </p:sp>
    </p:spTree>
    <p:extLst>
      <p:ext uri="{BB962C8B-B14F-4D97-AF65-F5344CB8AC3E}">
        <p14:creationId xmlns:p14="http://schemas.microsoft.com/office/powerpoint/2010/main" val="42177898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C717F-84B9-44BA-8DD6-680394AB193E}"/>
              </a:ext>
            </a:extLst>
          </p:cNvPr>
          <p:cNvSpPr>
            <a:spLocks noGrp="1"/>
          </p:cNvSpPr>
          <p:nvPr>
            <p:ph type="title"/>
          </p:nvPr>
        </p:nvSpPr>
        <p:spPr>
          <a:xfrm>
            <a:off x="1429565" y="1079150"/>
            <a:ext cx="9238435" cy="823912"/>
          </a:xfrm>
        </p:spPr>
        <p:txBody>
          <a:bodyPr/>
          <a:lstStyle>
            <a:lvl1pPr>
              <a:defRPr>
                <a:solidFill>
                  <a:schemeClr val="tx1"/>
                </a:solidFill>
              </a:defRPr>
            </a:lvl1pPr>
          </a:lstStyle>
          <a:p>
            <a:r>
              <a:rPr lang="en-US"/>
              <a:t>Click to edit Master title style</a:t>
            </a:r>
          </a:p>
        </p:txBody>
      </p:sp>
      <p:sp>
        <p:nvSpPr>
          <p:cNvPr id="3" name="Text Placeholder 2">
            <a:extLst>
              <a:ext uri="{FF2B5EF4-FFF2-40B4-BE49-F238E27FC236}">
                <a16:creationId xmlns:a16="http://schemas.microsoft.com/office/drawing/2014/main" id="{2A1217D6-7448-4625-964F-5D82F65F11F7}"/>
              </a:ext>
            </a:extLst>
          </p:cNvPr>
          <p:cNvSpPr>
            <a:spLocks noGrp="1"/>
          </p:cNvSpPr>
          <p:nvPr>
            <p:ph type="body" idx="1"/>
          </p:nvPr>
        </p:nvSpPr>
        <p:spPr>
          <a:xfrm>
            <a:off x="1429569" y="2013217"/>
            <a:ext cx="4495799" cy="704232"/>
          </a:xfrm>
        </p:spPr>
        <p:txBody>
          <a:bodyPr anchor="b">
            <a:normAutofit/>
          </a:bodyPr>
          <a:lstStyle>
            <a:lvl1pPr marL="0" indent="0">
              <a:lnSpc>
                <a:spcPct val="100000"/>
              </a:lnSpc>
              <a:buNone/>
              <a:defRPr sz="2400" b="0" cap="all" spc="400" baseline="0">
                <a:solidFill>
                  <a:schemeClr val="tx1"/>
                </a:solidFill>
                <a:latin typeface="+mj-lt"/>
              </a:defRPr>
            </a:lvl1pPr>
            <a:lvl2pPr marL="609585" indent="0">
              <a:buNone/>
              <a:defRPr sz="2400"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253A534C-0B54-4327-99C0-4F0019FD21F6}"/>
              </a:ext>
            </a:extLst>
          </p:cNvPr>
          <p:cNvSpPr>
            <a:spLocks noGrp="1"/>
          </p:cNvSpPr>
          <p:nvPr>
            <p:ph sz="half" idx="2"/>
          </p:nvPr>
        </p:nvSpPr>
        <p:spPr>
          <a:xfrm>
            <a:off x="1429567" y="3048000"/>
            <a:ext cx="4495800" cy="30480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89D4A63-0795-4B74-8C11-5FE7944118C7}"/>
              </a:ext>
            </a:extLst>
          </p:cNvPr>
          <p:cNvSpPr>
            <a:spLocks noGrp="1"/>
          </p:cNvSpPr>
          <p:nvPr>
            <p:ph type="body" sz="quarter" idx="3"/>
          </p:nvPr>
        </p:nvSpPr>
        <p:spPr>
          <a:xfrm>
            <a:off x="6172200" y="2013217"/>
            <a:ext cx="4495800" cy="704233"/>
          </a:xfrm>
        </p:spPr>
        <p:txBody>
          <a:bodyPr anchor="b">
            <a:normAutofit/>
          </a:bodyPr>
          <a:lstStyle>
            <a:lvl1pPr marL="0" indent="0">
              <a:lnSpc>
                <a:spcPct val="100000"/>
              </a:lnSpc>
              <a:buNone/>
              <a:defRPr sz="2400" b="0" cap="all" spc="400" baseline="0">
                <a:solidFill>
                  <a:schemeClr val="tx1"/>
                </a:solidFill>
                <a:latin typeface="+mj-lt"/>
              </a:defRPr>
            </a:lvl1pPr>
            <a:lvl2pPr marL="609585" indent="0">
              <a:buNone/>
              <a:defRPr sz="2400"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823D16F3-F747-441B-9854-27225954DEC4}"/>
              </a:ext>
            </a:extLst>
          </p:cNvPr>
          <p:cNvSpPr>
            <a:spLocks noGrp="1"/>
          </p:cNvSpPr>
          <p:nvPr>
            <p:ph sz="quarter" idx="4"/>
          </p:nvPr>
        </p:nvSpPr>
        <p:spPr>
          <a:xfrm>
            <a:off x="6172200" y="3048000"/>
            <a:ext cx="4495800" cy="30480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E8168E2-6B97-486E-B0E4-4E7F5CDBB5B1}"/>
              </a:ext>
            </a:extLst>
          </p:cNvPr>
          <p:cNvSpPr>
            <a:spLocks noGrp="1"/>
          </p:cNvSpPr>
          <p:nvPr>
            <p:ph type="dt" sz="half" idx="10"/>
          </p:nvPr>
        </p:nvSpPr>
        <p:spPr/>
        <p:txBody>
          <a:bodyPr/>
          <a:lstStyle/>
          <a:p>
            <a:fld id="{7C69F0F6-BEBB-4894-ABB2-75C5CBE0DDB9}" type="datetimeFigureOut">
              <a:rPr lang="en-US" dirty="0"/>
              <a:t>3/17/2025</a:t>
            </a:fld>
            <a:endParaRPr lang="en-US"/>
          </a:p>
        </p:txBody>
      </p:sp>
      <p:sp>
        <p:nvSpPr>
          <p:cNvPr id="8" name="Footer Placeholder 7">
            <a:extLst>
              <a:ext uri="{FF2B5EF4-FFF2-40B4-BE49-F238E27FC236}">
                <a16:creationId xmlns:a16="http://schemas.microsoft.com/office/drawing/2014/main" id="{D05D3E2B-2F4E-4347-A8E9-27EB7D0359B3}"/>
              </a:ext>
            </a:extLst>
          </p:cNvPr>
          <p:cNvSpPr>
            <a:spLocks noGrp="1"/>
          </p:cNvSpPr>
          <p:nvPr>
            <p:ph type="ftr" sz="quarter" idx="11"/>
          </p:nvPr>
        </p:nvSpPr>
        <p:spPr/>
        <p:txBody>
          <a:bodyPr/>
          <a:lstStyle/>
          <a:p>
            <a:r>
              <a:rPr lang="en-US"/>
              <a:t>
              </a:t>
            </a:r>
          </a:p>
        </p:txBody>
      </p:sp>
      <p:sp>
        <p:nvSpPr>
          <p:cNvPr id="9" name="Slide Number Placeholder 8">
            <a:extLst>
              <a:ext uri="{FF2B5EF4-FFF2-40B4-BE49-F238E27FC236}">
                <a16:creationId xmlns:a16="http://schemas.microsoft.com/office/drawing/2014/main" id="{DC1FC4F5-6876-414E-9E30-84706A3F528C}"/>
              </a:ext>
            </a:extLst>
          </p:cNvPr>
          <p:cNvSpPr>
            <a:spLocks noGrp="1"/>
          </p:cNvSpPr>
          <p:nvPr>
            <p:ph type="sldNum" sz="quarter" idx="12"/>
          </p:nvPr>
        </p:nvSpPr>
        <p:spPr/>
        <p:txBody>
          <a:bodyPr/>
          <a:lstStyle/>
          <a:p>
            <a:fld id="{196A61CA-0502-4EE4-9724-96EA822543E5}" type="slidenum">
              <a:rPr lang="en-US" dirty="0"/>
              <a:t>‹#›</a:t>
            </a:fld>
            <a:endParaRPr lang="en-US"/>
          </a:p>
        </p:txBody>
      </p:sp>
      <p:cxnSp>
        <p:nvCxnSpPr>
          <p:cNvPr id="11" name="Straight Connector 10">
            <a:extLst>
              <a:ext uri="{FF2B5EF4-FFF2-40B4-BE49-F238E27FC236}">
                <a16:creationId xmlns:a16="http://schemas.microsoft.com/office/drawing/2014/main" id="{A70D2F04-5474-46B9-B838-858CDF4AB2D2}"/>
              </a:ext>
            </a:extLst>
          </p:cNvPr>
          <p:cNvCxnSpPr>
            <a:cxnSpLocks/>
          </p:cNvCxnSpPr>
          <p:nvPr/>
        </p:nvCxnSpPr>
        <p:spPr>
          <a:xfrm>
            <a:off x="6270728" y="2876662"/>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ADEE893-BE45-47F3-BCF0-02424B3503CC}"/>
              </a:ext>
            </a:extLst>
          </p:cNvPr>
          <p:cNvSpPr/>
          <p:nvPr/>
        </p:nvSpPr>
        <p:spPr>
          <a:xfrm>
            <a:off x="-1171838" y="4592408"/>
            <a:ext cx="808263" cy="3897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3FB5178A-4501-4B56-8BF1-D083D7B021CE}"/>
              </a:ext>
            </a:extLst>
          </p:cNvPr>
          <p:cNvCxnSpPr>
            <a:cxnSpLocks/>
          </p:cNvCxnSpPr>
          <p:nvPr/>
        </p:nvCxnSpPr>
        <p:spPr>
          <a:xfrm>
            <a:off x="1524001" y="2876662"/>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90156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52109C6-041C-42BA-B507-8EA298046EDD}"/>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7F7BF877-20DD-40F4-AEA8-E1B6D5350D2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67DC874-15B5-4338-B7D1-8E393AB4C16E}"/>
              </a:ext>
            </a:extLst>
          </p:cNvPr>
          <p:cNvSpPr>
            <a:spLocks noGrp="1"/>
          </p:cNvSpPr>
          <p:nvPr>
            <p:ph type="dt" sz="half" idx="10"/>
          </p:nvPr>
        </p:nvSpPr>
        <p:spPr/>
        <p:txBody>
          <a:bodyPr/>
          <a:lstStyle/>
          <a:p>
            <a:fld id="{8B3E9E5F-17D9-4A30-9DA3-64E46A6DF111}" type="datetimeFigureOut">
              <a:rPr lang="en-US" dirty="0"/>
              <a:t>3/17/2025</a:t>
            </a:fld>
            <a:endParaRPr lang="en-US"/>
          </a:p>
        </p:txBody>
      </p:sp>
      <p:sp>
        <p:nvSpPr>
          <p:cNvPr id="4" name="Footer Placeholder 3">
            <a:extLst>
              <a:ext uri="{FF2B5EF4-FFF2-40B4-BE49-F238E27FC236}">
                <a16:creationId xmlns:a16="http://schemas.microsoft.com/office/drawing/2014/main" id="{7E66BAE3-24C5-483F-9141-D860A265E78D}"/>
              </a:ext>
            </a:extLst>
          </p:cNvPr>
          <p:cNvSpPr>
            <a:spLocks noGrp="1"/>
          </p:cNvSpPr>
          <p:nvPr>
            <p:ph type="ftr" sz="quarter" idx="11"/>
          </p:nvPr>
        </p:nvSpPr>
        <p:spPr/>
        <p:txBody>
          <a:bodyPr/>
          <a:lstStyle/>
          <a:p>
            <a:r>
              <a:rPr lang="en-US"/>
              <a:t>
              </a:t>
            </a:r>
          </a:p>
        </p:txBody>
      </p:sp>
      <p:sp>
        <p:nvSpPr>
          <p:cNvPr id="5" name="Slide Number Placeholder 4">
            <a:extLst>
              <a:ext uri="{FF2B5EF4-FFF2-40B4-BE49-F238E27FC236}">
                <a16:creationId xmlns:a16="http://schemas.microsoft.com/office/drawing/2014/main" id="{059AEEB4-66F8-4008-B616-804FB9D91CF9}"/>
              </a:ext>
            </a:extLst>
          </p:cNvPr>
          <p:cNvSpPr>
            <a:spLocks noGrp="1"/>
          </p:cNvSpPr>
          <p:nvPr>
            <p:ph type="sldNum" sz="quarter" idx="12"/>
          </p:nvPr>
        </p:nvSpPr>
        <p:spPr/>
        <p:txBody>
          <a:bodyPr/>
          <a:lstStyle/>
          <a:p>
            <a:fld id="{196A61CA-0502-4EE4-9724-96EA822543E5}" type="slidenum">
              <a:rPr lang="en-US" dirty="0"/>
              <a:t>‹#›</a:t>
            </a:fld>
            <a:endParaRPr lang="en-US"/>
          </a:p>
        </p:txBody>
      </p:sp>
    </p:spTree>
    <p:extLst>
      <p:ext uri="{BB962C8B-B14F-4D97-AF65-F5344CB8AC3E}">
        <p14:creationId xmlns:p14="http://schemas.microsoft.com/office/powerpoint/2010/main" val="2883376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46C975-8FFB-4A4B-9213-774EE3901DE9}"/>
              </a:ext>
            </a:extLst>
          </p:cNvPr>
          <p:cNvSpPr>
            <a:spLocks noGrp="1"/>
          </p:cNvSpPr>
          <p:nvPr>
            <p:ph type="dt" sz="half" idx="10"/>
          </p:nvPr>
        </p:nvSpPr>
        <p:spPr/>
        <p:txBody>
          <a:bodyPr/>
          <a:lstStyle/>
          <a:p>
            <a:fld id="{033AC5F0-3BC3-4718-BCCA-24B5655EC864}" type="datetimeFigureOut">
              <a:rPr lang="en-US" dirty="0"/>
              <a:t>3/17/2025</a:t>
            </a:fld>
            <a:endParaRPr lang="en-US"/>
          </a:p>
        </p:txBody>
      </p:sp>
      <p:sp>
        <p:nvSpPr>
          <p:cNvPr id="3" name="Footer Placeholder 2">
            <a:extLst>
              <a:ext uri="{FF2B5EF4-FFF2-40B4-BE49-F238E27FC236}">
                <a16:creationId xmlns:a16="http://schemas.microsoft.com/office/drawing/2014/main" id="{4FBA744F-475D-4105-8E4A-025815549539}"/>
              </a:ext>
            </a:extLst>
          </p:cNvPr>
          <p:cNvSpPr>
            <a:spLocks noGrp="1"/>
          </p:cNvSpPr>
          <p:nvPr>
            <p:ph type="ftr" sz="quarter" idx="11"/>
          </p:nvPr>
        </p:nvSpPr>
        <p:spPr/>
        <p:txBody>
          <a:bodyPr/>
          <a:lstStyle/>
          <a:p>
            <a:r>
              <a:rPr lang="en-US"/>
              <a:t>
              </a:t>
            </a:r>
          </a:p>
        </p:txBody>
      </p:sp>
      <p:sp>
        <p:nvSpPr>
          <p:cNvPr id="4" name="Slide Number Placeholder 3">
            <a:extLst>
              <a:ext uri="{FF2B5EF4-FFF2-40B4-BE49-F238E27FC236}">
                <a16:creationId xmlns:a16="http://schemas.microsoft.com/office/drawing/2014/main" id="{6F3FA64C-7966-4D6F-88D7-4B89F2A1DF2C}"/>
              </a:ext>
            </a:extLst>
          </p:cNvPr>
          <p:cNvSpPr>
            <a:spLocks noGrp="1"/>
          </p:cNvSpPr>
          <p:nvPr>
            <p:ph type="sldNum" sz="quarter" idx="12"/>
          </p:nvPr>
        </p:nvSpPr>
        <p:spPr/>
        <p:txBody>
          <a:bodyPr/>
          <a:lstStyle/>
          <a:p>
            <a:fld id="{196A61CA-0502-4EE4-9724-96EA822543E5}" type="slidenum">
              <a:rPr lang="en-US" dirty="0"/>
              <a:t>‹#›</a:t>
            </a:fld>
            <a:endParaRPr lang="en-US"/>
          </a:p>
        </p:txBody>
      </p:sp>
    </p:spTree>
    <p:extLst>
      <p:ext uri="{BB962C8B-B14F-4D97-AF65-F5344CB8AC3E}">
        <p14:creationId xmlns:p14="http://schemas.microsoft.com/office/powerpoint/2010/main" val="41372646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4ED5F-AB94-4DCF-8971-B8B2B55AF653}"/>
              </a:ext>
            </a:extLst>
          </p:cNvPr>
          <p:cNvSpPr>
            <a:spLocks noGrp="1"/>
          </p:cNvSpPr>
          <p:nvPr>
            <p:ph type="title"/>
          </p:nvPr>
        </p:nvSpPr>
        <p:spPr>
          <a:xfrm>
            <a:off x="1443741" y="1558944"/>
            <a:ext cx="3279689" cy="1864196"/>
          </a:xfrm>
        </p:spPr>
        <p:txBody>
          <a:bodyPr anchor="b"/>
          <a:lstStyle>
            <a:lvl1pPr algn="r">
              <a:defRPr sz="3733">
                <a:solidFill>
                  <a:schemeClr val="tx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141EE4CB-68CF-4BF3-A891-8277AFD13D88}"/>
              </a:ext>
            </a:extLst>
          </p:cNvPr>
          <p:cNvSpPr>
            <a:spLocks noGrp="1"/>
          </p:cNvSpPr>
          <p:nvPr>
            <p:ph idx="1"/>
          </p:nvPr>
        </p:nvSpPr>
        <p:spPr>
          <a:xfrm>
            <a:off x="5334002" y="762000"/>
            <a:ext cx="5333999" cy="5334000"/>
          </a:xfrm>
        </p:spPr>
        <p:txBody>
          <a:bodyPr anchor="ctr">
            <a:normAutofit/>
          </a:bodyPr>
          <a:lstStyle>
            <a:lvl1pPr>
              <a:defRPr sz="3733">
                <a:solidFill>
                  <a:schemeClr val="tx1"/>
                </a:solidFill>
              </a:defRPr>
            </a:lvl1pPr>
            <a:lvl2pPr>
              <a:defRPr sz="3200">
                <a:solidFill>
                  <a:schemeClr val="tx1"/>
                </a:solidFill>
              </a:defRPr>
            </a:lvl2pPr>
            <a:lvl3pPr>
              <a:defRPr sz="2667">
                <a:solidFill>
                  <a:schemeClr val="tx1"/>
                </a:solidFill>
              </a:defRPr>
            </a:lvl3pPr>
            <a:lvl4pPr>
              <a:defRPr sz="2400">
                <a:solidFill>
                  <a:schemeClr val="tx1"/>
                </a:solidFill>
              </a:defRPr>
            </a:lvl4pPr>
            <a:lvl5pPr>
              <a:defRPr sz="2400">
                <a:solidFill>
                  <a:schemeClr val="tx1"/>
                </a:solidFill>
              </a:defRPr>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5292E72-B66D-40EE-B182-5585382A6DC9}"/>
              </a:ext>
            </a:extLst>
          </p:cNvPr>
          <p:cNvSpPr>
            <a:spLocks noGrp="1"/>
          </p:cNvSpPr>
          <p:nvPr>
            <p:ph type="body" sz="half" idx="2"/>
          </p:nvPr>
        </p:nvSpPr>
        <p:spPr>
          <a:xfrm>
            <a:off x="1443741" y="3649684"/>
            <a:ext cx="3233096" cy="1933605"/>
          </a:xfrm>
        </p:spPr>
        <p:txBody>
          <a:bodyPr/>
          <a:lstStyle>
            <a:lvl1pPr marL="0" indent="0" algn="r">
              <a:buNone/>
              <a:defRPr sz="2133">
                <a:solidFill>
                  <a:schemeClr val="tx1"/>
                </a:solidFill>
              </a:defRPr>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Click to edit Master text styles</a:t>
            </a:r>
          </a:p>
        </p:txBody>
      </p:sp>
      <p:sp>
        <p:nvSpPr>
          <p:cNvPr id="5" name="Date Placeholder 4">
            <a:extLst>
              <a:ext uri="{FF2B5EF4-FFF2-40B4-BE49-F238E27FC236}">
                <a16:creationId xmlns:a16="http://schemas.microsoft.com/office/drawing/2014/main" id="{ED73B694-B050-45F3-AE6F-A86A129F1C64}"/>
              </a:ext>
            </a:extLst>
          </p:cNvPr>
          <p:cNvSpPr>
            <a:spLocks noGrp="1"/>
          </p:cNvSpPr>
          <p:nvPr>
            <p:ph type="dt" sz="half" idx="10"/>
          </p:nvPr>
        </p:nvSpPr>
        <p:spPr/>
        <p:txBody>
          <a:bodyPr/>
          <a:lstStyle/>
          <a:p>
            <a:fld id="{9EB8BD81-465B-40F2-9A54-9DF3B12AF598}" type="datetimeFigureOut">
              <a:rPr lang="en-US" dirty="0"/>
              <a:t>3/17/2025</a:t>
            </a:fld>
            <a:endParaRPr lang="en-US"/>
          </a:p>
        </p:txBody>
      </p:sp>
      <p:sp>
        <p:nvSpPr>
          <p:cNvPr id="6" name="Footer Placeholder 5">
            <a:extLst>
              <a:ext uri="{FF2B5EF4-FFF2-40B4-BE49-F238E27FC236}">
                <a16:creationId xmlns:a16="http://schemas.microsoft.com/office/drawing/2014/main" id="{7E8AE423-9CA5-46B3-96B1-7586AD02080D}"/>
              </a:ext>
            </a:extLst>
          </p:cNvPr>
          <p:cNvSpPr>
            <a:spLocks noGrp="1"/>
          </p:cNvSpPr>
          <p:nvPr>
            <p:ph type="ftr" sz="quarter" idx="11"/>
          </p:nvPr>
        </p:nvSpPr>
        <p:spPr/>
        <p:txBody>
          <a:bodyPr/>
          <a:lstStyle/>
          <a:p>
            <a:r>
              <a:rPr lang="en-US"/>
              <a:t>
              </a:t>
            </a:r>
          </a:p>
        </p:txBody>
      </p:sp>
      <p:sp>
        <p:nvSpPr>
          <p:cNvPr id="7" name="Slide Number Placeholder 6">
            <a:extLst>
              <a:ext uri="{FF2B5EF4-FFF2-40B4-BE49-F238E27FC236}">
                <a16:creationId xmlns:a16="http://schemas.microsoft.com/office/drawing/2014/main" id="{014B973D-F1F7-47BC-996D-6100B7C89520}"/>
              </a:ext>
            </a:extLst>
          </p:cNvPr>
          <p:cNvSpPr>
            <a:spLocks noGrp="1"/>
          </p:cNvSpPr>
          <p:nvPr>
            <p:ph type="sldNum" sz="quarter" idx="12"/>
          </p:nvPr>
        </p:nvSpPr>
        <p:spPr/>
        <p:txBody>
          <a:bodyPr/>
          <a:lstStyle/>
          <a:p>
            <a:fld id="{196A61CA-0502-4EE4-9724-96EA822543E5}" type="slidenum">
              <a:rPr lang="en-US" dirty="0"/>
              <a:t>‹#›</a:t>
            </a:fld>
            <a:endParaRPr lang="en-US"/>
          </a:p>
        </p:txBody>
      </p:sp>
    </p:spTree>
    <p:extLst>
      <p:ext uri="{BB962C8B-B14F-4D97-AF65-F5344CB8AC3E}">
        <p14:creationId xmlns:p14="http://schemas.microsoft.com/office/powerpoint/2010/main" val="35517322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439FEA-16F2-A6B2-7C27-F6A376C5D45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F7C5C4-5741-5F7E-6B4E-E10124E036F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84C51A-2505-7B82-7FAE-61561F99D463}"/>
              </a:ext>
            </a:extLst>
          </p:cNvPr>
          <p:cNvSpPr>
            <a:spLocks noGrp="1"/>
          </p:cNvSpPr>
          <p:nvPr>
            <p:ph type="dt" sz="half" idx="10"/>
          </p:nvPr>
        </p:nvSpPr>
        <p:spPr/>
        <p:txBody>
          <a:bodyPr/>
          <a:lstStyle/>
          <a:p>
            <a:fld id="{1EF32167-DB95-4334-8B40-5795223941C8}" type="datetimeFigureOut">
              <a:rPr lang="en-US" smtClean="0"/>
              <a:t>3/17/2025</a:t>
            </a:fld>
            <a:endParaRPr lang="en-US"/>
          </a:p>
        </p:txBody>
      </p:sp>
      <p:sp>
        <p:nvSpPr>
          <p:cNvPr id="5" name="Footer Placeholder 4">
            <a:extLst>
              <a:ext uri="{FF2B5EF4-FFF2-40B4-BE49-F238E27FC236}">
                <a16:creationId xmlns:a16="http://schemas.microsoft.com/office/drawing/2014/main" id="{A0E7518A-6C10-FCED-9FC7-0301601E90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5EBE16-C403-A807-6E9A-FCFC82C3CF15}"/>
              </a:ext>
            </a:extLst>
          </p:cNvPr>
          <p:cNvSpPr>
            <a:spLocks noGrp="1"/>
          </p:cNvSpPr>
          <p:nvPr>
            <p:ph type="sldNum" sz="quarter" idx="12"/>
          </p:nvPr>
        </p:nvSpPr>
        <p:spPr/>
        <p:txBody>
          <a:bodyPr/>
          <a:lstStyle/>
          <a:p>
            <a:fld id="{06D5576D-AA9A-49FC-9C50-DDE278495650}" type="slidenum">
              <a:rPr lang="en-US" smtClean="0"/>
              <a:t>‹#›</a:t>
            </a:fld>
            <a:endParaRPr lang="en-US"/>
          </a:p>
        </p:txBody>
      </p:sp>
    </p:spTree>
    <p:extLst>
      <p:ext uri="{BB962C8B-B14F-4D97-AF65-F5344CB8AC3E}">
        <p14:creationId xmlns:p14="http://schemas.microsoft.com/office/powerpoint/2010/main" val="13382573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E9949-4A1F-4DA9-9B75-A6180F954B8D}"/>
              </a:ext>
            </a:extLst>
          </p:cNvPr>
          <p:cNvSpPr>
            <a:spLocks noGrp="1"/>
          </p:cNvSpPr>
          <p:nvPr>
            <p:ph type="title"/>
          </p:nvPr>
        </p:nvSpPr>
        <p:spPr>
          <a:xfrm>
            <a:off x="1433543" y="1383126"/>
            <a:ext cx="3289887" cy="2045874"/>
          </a:xfrm>
        </p:spPr>
        <p:txBody>
          <a:bodyPr anchor="b"/>
          <a:lstStyle>
            <a:lvl1pPr algn="r">
              <a:defRPr sz="3733">
                <a:solidFill>
                  <a:schemeClr val="tx1"/>
                </a:solidFill>
              </a:defRPr>
            </a:lvl1pPr>
          </a:lstStyle>
          <a:p>
            <a:r>
              <a:rPr lang="en-US"/>
              <a:t>Click to edit Master title style</a:t>
            </a:r>
          </a:p>
        </p:txBody>
      </p:sp>
      <p:sp>
        <p:nvSpPr>
          <p:cNvPr id="3" name="Picture Placeholder 2">
            <a:extLst>
              <a:ext uri="{FF2B5EF4-FFF2-40B4-BE49-F238E27FC236}">
                <a16:creationId xmlns:a16="http://schemas.microsoft.com/office/drawing/2014/main" id="{79A8D794-C670-4569-93D9-0FF8B35AA7AE}"/>
              </a:ext>
            </a:extLst>
          </p:cNvPr>
          <p:cNvSpPr>
            <a:spLocks noGrp="1" noChangeAspect="1"/>
          </p:cNvSpPr>
          <p:nvPr>
            <p:ph type="pic" idx="1"/>
          </p:nvPr>
        </p:nvSpPr>
        <p:spPr>
          <a:xfrm>
            <a:off x="5334002" y="762000"/>
            <a:ext cx="5333999" cy="5334000"/>
          </a:xfrm>
        </p:spPr>
        <p:txBody>
          <a:bodyPr anchor="t"/>
          <a:lstStyle>
            <a:lvl1pPr marL="0" indent="0">
              <a:buNone/>
              <a:defRPr sz="4267">
                <a:solidFill>
                  <a:schemeClr val="tx1"/>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a:p>
        </p:txBody>
      </p:sp>
      <p:sp>
        <p:nvSpPr>
          <p:cNvPr id="4" name="Text Placeholder 3">
            <a:extLst>
              <a:ext uri="{FF2B5EF4-FFF2-40B4-BE49-F238E27FC236}">
                <a16:creationId xmlns:a16="http://schemas.microsoft.com/office/drawing/2014/main" id="{A92486F6-AE67-4B34-B8E2-0B7576DC2E3A}"/>
              </a:ext>
            </a:extLst>
          </p:cNvPr>
          <p:cNvSpPr>
            <a:spLocks noGrp="1"/>
          </p:cNvSpPr>
          <p:nvPr>
            <p:ph type="body" sz="half" idx="2"/>
          </p:nvPr>
        </p:nvSpPr>
        <p:spPr>
          <a:xfrm>
            <a:off x="1433545" y="3649684"/>
            <a:ext cx="3243292" cy="1684317"/>
          </a:xfrm>
        </p:spPr>
        <p:txBody>
          <a:bodyPr/>
          <a:lstStyle>
            <a:lvl1pPr marL="0" indent="0" algn="r">
              <a:buNone/>
              <a:defRPr sz="2133">
                <a:solidFill>
                  <a:schemeClr val="tx1"/>
                </a:solidFill>
              </a:defRPr>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Click to edit Master text styles</a:t>
            </a:r>
          </a:p>
        </p:txBody>
      </p:sp>
      <p:sp>
        <p:nvSpPr>
          <p:cNvPr id="5" name="Date Placeholder 4">
            <a:extLst>
              <a:ext uri="{FF2B5EF4-FFF2-40B4-BE49-F238E27FC236}">
                <a16:creationId xmlns:a16="http://schemas.microsoft.com/office/drawing/2014/main" id="{B198B11C-BB63-49A6-B488-29D4FBF8E107}"/>
              </a:ext>
            </a:extLst>
          </p:cNvPr>
          <p:cNvSpPr>
            <a:spLocks noGrp="1"/>
          </p:cNvSpPr>
          <p:nvPr>
            <p:ph type="dt" sz="half" idx="10"/>
          </p:nvPr>
        </p:nvSpPr>
        <p:spPr/>
        <p:txBody>
          <a:bodyPr/>
          <a:lstStyle/>
          <a:p>
            <a:fld id="{F04B3CEF-64EF-4C43-9530-8E9CBFD2CAD1}" type="datetimeFigureOut">
              <a:rPr lang="en-US" dirty="0"/>
              <a:t>3/17/2025</a:t>
            </a:fld>
            <a:endParaRPr lang="en-US"/>
          </a:p>
        </p:txBody>
      </p:sp>
      <p:sp>
        <p:nvSpPr>
          <p:cNvPr id="6" name="Footer Placeholder 5">
            <a:extLst>
              <a:ext uri="{FF2B5EF4-FFF2-40B4-BE49-F238E27FC236}">
                <a16:creationId xmlns:a16="http://schemas.microsoft.com/office/drawing/2014/main" id="{324B9166-6D36-4F0A-9ADD-33D49A0C3A57}"/>
              </a:ext>
            </a:extLst>
          </p:cNvPr>
          <p:cNvSpPr>
            <a:spLocks noGrp="1"/>
          </p:cNvSpPr>
          <p:nvPr>
            <p:ph type="ftr" sz="quarter" idx="11"/>
          </p:nvPr>
        </p:nvSpPr>
        <p:spPr/>
        <p:txBody>
          <a:bodyPr/>
          <a:lstStyle/>
          <a:p>
            <a:r>
              <a:rPr lang="en-US"/>
              <a:t>
              </a:t>
            </a:r>
          </a:p>
        </p:txBody>
      </p:sp>
      <p:sp>
        <p:nvSpPr>
          <p:cNvPr id="7" name="Slide Number Placeholder 6">
            <a:extLst>
              <a:ext uri="{FF2B5EF4-FFF2-40B4-BE49-F238E27FC236}">
                <a16:creationId xmlns:a16="http://schemas.microsoft.com/office/drawing/2014/main" id="{6FB22B8F-7760-41B3-9053-DD90255B9EEE}"/>
              </a:ext>
            </a:extLst>
          </p:cNvPr>
          <p:cNvSpPr>
            <a:spLocks noGrp="1"/>
          </p:cNvSpPr>
          <p:nvPr>
            <p:ph type="sldNum" sz="quarter" idx="12"/>
          </p:nvPr>
        </p:nvSpPr>
        <p:spPr/>
        <p:txBody>
          <a:bodyPr/>
          <a:lstStyle/>
          <a:p>
            <a:fld id="{196A61CA-0502-4EE4-9724-96EA822543E5}" type="slidenum">
              <a:rPr lang="en-US" dirty="0"/>
              <a:t>‹#›</a:t>
            </a:fld>
            <a:endParaRPr lang="en-US"/>
          </a:p>
        </p:txBody>
      </p:sp>
    </p:spTree>
    <p:extLst>
      <p:ext uri="{BB962C8B-B14F-4D97-AF65-F5344CB8AC3E}">
        <p14:creationId xmlns:p14="http://schemas.microsoft.com/office/powerpoint/2010/main" val="18859128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C8A5DE-E5C6-4DB9-AD28-8F1EAC6F5513}"/>
              </a:ext>
            </a:extLst>
          </p:cNvPr>
          <p:cNvSpPr>
            <a:spLocks noGrp="1"/>
          </p:cNvSpPr>
          <p:nvPr>
            <p:ph type="title"/>
          </p:nvPr>
        </p:nvSpPr>
        <p:spPr/>
        <p:txBody>
          <a:bodyPr/>
          <a:lstStyle>
            <a:lvl1pPr>
              <a:defRPr>
                <a:solidFill>
                  <a:schemeClr val="tx1"/>
                </a:solidFill>
              </a:defRPr>
            </a:lvl1pPr>
          </a:lstStyle>
          <a:p>
            <a:r>
              <a:rPr lang="en-US"/>
              <a:t>Click to edit Master title style</a:t>
            </a:r>
          </a:p>
        </p:txBody>
      </p:sp>
      <p:sp>
        <p:nvSpPr>
          <p:cNvPr id="3" name="Vertical Text Placeholder 2">
            <a:extLst>
              <a:ext uri="{FF2B5EF4-FFF2-40B4-BE49-F238E27FC236}">
                <a16:creationId xmlns:a16="http://schemas.microsoft.com/office/drawing/2014/main" id="{4363E08E-9B2D-4740-9AC6-D5E1CFB95FC6}"/>
              </a:ext>
            </a:extLst>
          </p:cNvPr>
          <p:cNvSpPr>
            <a:spLocks noGrp="1"/>
          </p:cNvSpPr>
          <p:nvPr>
            <p:ph type="body" orient="vert" idx="1"/>
          </p:nvPr>
        </p:nvSpPr>
        <p:spPr>
          <a:xfrm>
            <a:off x="1429565" y="2229959"/>
            <a:ext cx="9238435" cy="3866043"/>
          </a:xfrm>
        </p:spPr>
        <p:txBody>
          <a:bodyPr vert="eaVert"/>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4E3736-E8AA-4F58-9D3A-27050B287F9D}"/>
              </a:ext>
            </a:extLst>
          </p:cNvPr>
          <p:cNvSpPr>
            <a:spLocks noGrp="1"/>
          </p:cNvSpPr>
          <p:nvPr>
            <p:ph type="dt" sz="half" idx="10"/>
          </p:nvPr>
        </p:nvSpPr>
        <p:spPr/>
        <p:txBody>
          <a:bodyPr/>
          <a:lstStyle/>
          <a:p>
            <a:fld id="{2A1F5BA7-0A17-4D30-9B66-E29324151C73}" type="datetimeFigureOut">
              <a:rPr lang="en-US" dirty="0"/>
              <a:t>3/17/2025</a:t>
            </a:fld>
            <a:endParaRPr lang="en-US"/>
          </a:p>
        </p:txBody>
      </p:sp>
      <p:sp>
        <p:nvSpPr>
          <p:cNvPr id="5" name="Footer Placeholder 4">
            <a:extLst>
              <a:ext uri="{FF2B5EF4-FFF2-40B4-BE49-F238E27FC236}">
                <a16:creationId xmlns:a16="http://schemas.microsoft.com/office/drawing/2014/main" id="{1DE95E84-15BC-478B-9DAB-15025867BB9C}"/>
              </a:ext>
            </a:extLst>
          </p:cNvPr>
          <p:cNvSpPr>
            <a:spLocks noGrp="1"/>
          </p:cNvSpPr>
          <p:nvPr>
            <p:ph type="ftr" sz="quarter" idx="11"/>
          </p:nvPr>
        </p:nvSpPr>
        <p:spPr/>
        <p:txBody>
          <a:bodyPr/>
          <a:lstStyle/>
          <a:p>
            <a:r>
              <a:rPr lang="en-US"/>
              <a:t>
              </a:t>
            </a:r>
          </a:p>
        </p:txBody>
      </p:sp>
      <p:sp>
        <p:nvSpPr>
          <p:cNvPr id="6" name="Slide Number Placeholder 5">
            <a:extLst>
              <a:ext uri="{FF2B5EF4-FFF2-40B4-BE49-F238E27FC236}">
                <a16:creationId xmlns:a16="http://schemas.microsoft.com/office/drawing/2014/main" id="{63E9D98F-E0A8-4254-A957-7F17811D017E}"/>
              </a:ext>
            </a:extLst>
          </p:cNvPr>
          <p:cNvSpPr>
            <a:spLocks noGrp="1"/>
          </p:cNvSpPr>
          <p:nvPr>
            <p:ph type="sldNum" sz="quarter" idx="12"/>
          </p:nvPr>
        </p:nvSpPr>
        <p:spPr/>
        <p:txBody>
          <a:bodyPr/>
          <a:lstStyle/>
          <a:p>
            <a:fld id="{196A61CA-0502-4EE4-9724-96EA822543E5}" type="slidenum">
              <a:rPr lang="en-US" dirty="0"/>
              <a:t>‹#›</a:t>
            </a:fld>
            <a:endParaRPr lang="en-US"/>
          </a:p>
        </p:txBody>
      </p:sp>
    </p:spTree>
    <p:extLst>
      <p:ext uri="{BB962C8B-B14F-4D97-AF65-F5344CB8AC3E}">
        <p14:creationId xmlns:p14="http://schemas.microsoft.com/office/powerpoint/2010/main" val="16140134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7DE70F5-2276-4F91-9FC2-8DA4B528814A}"/>
              </a:ext>
            </a:extLst>
          </p:cNvPr>
          <p:cNvSpPr>
            <a:spLocks noGrp="1"/>
          </p:cNvSpPr>
          <p:nvPr>
            <p:ph type="title" orient="vert"/>
          </p:nvPr>
        </p:nvSpPr>
        <p:spPr>
          <a:xfrm>
            <a:off x="9144000" y="1467701"/>
            <a:ext cx="1758461" cy="4628301"/>
          </a:xfrm>
        </p:spPr>
        <p:txBody>
          <a:bodyPr vert="eaVert"/>
          <a:lstStyle>
            <a:lvl1pPr>
              <a:defRPr>
                <a:solidFill>
                  <a:schemeClr val="tx1"/>
                </a:solidFill>
              </a:defRPr>
            </a:lvl1pPr>
          </a:lstStyle>
          <a:p>
            <a:r>
              <a:rPr lang="en-US"/>
              <a:t>Click to edit Master title style</a:t>
            </a:r>
          </a:p>
        </p:txBody>
      </p:sp>
      <p:sp>
        <p:nvSpPr>
          <p:cNvPr id="3" name="Vertical Text Placeholder 2">
            <a:extLst>
              <a:ext uri="{FF2B5EF4-FFF2-40B4-BE49-F238E27FC236}">
                <a16:creationId xmlns:a16="http://schemas.microsoft.com/office/drawing/2014/main" id="{D21856C5-C2FD-45E4-A631-AC06B5495BEA}"/>
              </a:ext>
            </a:extLst>
          </p:cNvPr>
          <p:cNvSpPr>
            <a:spLocks noGrp="1"/>
          </p:cNvSpPr>
          <p:nvPr>
            <p:ph type="body" orient="vert" idx="1"/>
          </p:nvPr>
        </p:nvSpPr>
        <p:spPr>
          <a:xfrm>
            <a:off x="1182313" y="1467701"/>
            <a:ext cx="7839379" cy="4628301"/>
          </a:xfrm>
        </p:spPr>
        <p:txBody>
          <a:bodyPr vert="eaVert"/>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E336EA-B6DD-4115-9C67-79A24C866ED4}"/>
              </a:ext>
            </a:extLst>
          </p:cNvPr>
          <p:cNvSpPr>
            <a:spLocks noGrp="1"/>
          </p:cNvSpPr>
          <p:nvPr>
            <p:ph type="dt" sz="half" idx="10"/>
          </p:nvPr>
        </p:nvSpPr>
        <p:spPr/>
        <p:txBody>
          <a:bodyPr/>
          <a:lstStyle/>
          <a:p>
            <a:fld id="{76BEBB1B-D40A-4DB9-B3DE-BAAE675B83CD}" type="datetimeFigureOut">
              <a:rPr lang="en-US" dirty="0"/>
              <a:t>3/17/2025</a:t>
            </a:fld>
            <a:endParaRPr lang="en-US"/>
          </a:p>
        </p:txBody>
      </p:sp>
      <p:sp>
        <p:nvSpPr>
          <p:cNvPr id="5" name="Footer Placeholder 4">
            <a:extLst>
              <a:ext uri="{FF2B5EF4-FFF2-40B4-BE49-F238E27FC236}">
                <a16:creationId xmlns:a16="http://schemas.microsoft.com/office/drawing/2014/main" id="{C2EA668B-1DAB-449C-9BA4-7B1572A22BAC}"/>
              </a:ext>
            </a:extLst>
          </p:cNvPr>
          <p:cNvSpPr>
            <a:spLocks noGrp="1"/>
          </p:cNvSpPr>
          <p:nvPr>
            <p:ph type="ftr" sz="quarter" idx="11"/>
          </p:nvPr>
        </p:nvSpPr>
        <p:spPr/>
        <p:txBody>
          <a:bodyPr/>
          <a:lstStyle/>
          <a:p>
            <a:r>
              <a:rPr lang="en-US"/>
              <a:t>
              </a:t>
            </a:r>
          </a:p>
        </p:txBody>
      </p:sp>
      <p:sp>
        <p:nvSpPr>
          <p:cNvPr id="6" name="Slide Number Placeholder 5">
            <a:extLst>
              <a:ext uri="{FF2B5EF4-FFF2-40B4-BE49-F238E27FC236}">
                <a16:creationId xmlns:a16="http://schemas.microsoft.com/office/drawing/2014/main" id="{E8C6567E-119D-4C98-93FF-73A332803A13}"/>
              </a:ext>
            </a:extLst>
          </p:cNvPr>
          <p:cNvSpPr>
            <a:spLocks noGrp="1"/>
          </p:cNvSpPr>
          <p:nvPr>
            <p:ph type="sldNum" sz="quarter" idx="12"/>
          </p:nvPr>
        </p:nvSpPr>
        <p:spPr/>
        <p:txBody>
          <a:bodyPr/>
          <a:lstStyle/>
          <a:p>
            <a:fld id="{196A61CA-0502-4EE4-9724-96EA822543E5}" type="slidenum">
              <a:rPr lang="en-US" dirty="0"/>
              <a:t>‹#›</a:t>
            </a:fld>
            <a:endParaRPr lang="en-US"/>
          </a:p>
        </p:txBody>
      </p:sp>
    </p:spTree>
    <p:extLst>
      <p:ext uri="{BB962C8B-B14F-4D97-AF65-F5344CB8AC3E}">
        <p14:creationId xmlns:p14="http://schemas.microsoft.com/office/powerpoint/2010/main" val="1986249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2567B-4D6E-D878-9CB6-4F1208D5CB8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E850B9A-2A6E-B51B-0654-E1A37CBED70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BE94286-7D36-6307-1221-7BF58ADDA81C}"/>
              </a:ext>
            </a:extLst>
          </p:cNvPr>
          <p:cNvSpPr>
            <a:spLocks noGrp="1"/>
          </p:cNvSpPr>
          <p:nvPr>
            <p:ph type="dt" sz="half" idx="10"/>
          </p:nvPr>
        </p:nvSpPr>
        <p:spPr/>
        <p:txBody>
          <a:bodyPr/>
          <a:lstStyle/>
          <a:p>
            <a:fld id="{1EF32167-DB95-4334-8B40-5795223941C8}" type="datetimeFigureOut">
              <a:rPr lang="en-US" smtClean="0"/>
              <a:t>3/17/2025</a:t>
            </a:fld>
            <a:endParaRPr lang="en-US"/>
          </a:p>
        </p:txBody>
      </p:sp>
      <p:sp>
        <p:nvSpPr>
          <p:cNvPr id="5" name="Footer Placeholder 4">
            <a:extLst>
              <a:ext uri="{FF2B5EF4-FFF2-40B4-BE49-F238E27FC236}">
                <a16:creationId xmlns:a16="http://schemas.microsoft.com/office/drawing/2014/main" id="{096B0CB6-19F1-0EBE-1779-FAFBB2C4F8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BAAD96-DE23-9EE2-B65A-355DCD6700A2}"/>
              </a:ext>
            </a:extLst>
          </p:cNvPr>
          <p:cNvSpPr>
            <a:spLocks noGrp="1"/>
          </p:cNvSpPr>
          <p:nvPr>
            <p:ph type="sldNum" sz="quarter" idx="12"/>
          </p:nvPr>
        </p:nvSpPr>
        <p:spPr/>
        <p:txBody>
          <a:bodyPr/>
          <a:lstStyle/>
          <a:p>
            <a:fld id="{06D5576D-AA9A-49FC-9C50-DDE278495650}" type="slidenum">
              <a:rPr lang="en-US" smtClean="0"/>
              <a:t>‹#›</a:t>
            </a:fld>
            <a:endParaRPr lang="en-US"/>
          </a:p>
        </p:txBody>
      </p:sp>
    </p:spTree>
    <p:extLst>
      <p:ext uri="{BB962C8B-B14F-4D97-AF65-F5344CB8AC3E}">
        <p14:creationId xmlns:p14="http://schemas.microsoft.com/office/powerpoint/2010/main" val="3022795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05205-C68B-13F6-4A2F-588B449BD49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5DE894-472C-2017-2950-1AEBB037C3E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F49F4DA-96B3-0FFA-830F-7EB45136417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B94FAD6-57B6-7244-F4C6-984BFE71666B}"/>
              </a:ext>
            </a:extLst>
          </p:cNvPr>
          <p:cNvSpPr>
            <a:spLocks noGrp="1"/>
          </p:cNvSpPr>
          <p:nvPr>
            <p:ph type="dt" sz="half" idx="10"/>
          </p:nvPr>
        </p:nvSpPr>
        <p:spPr/>
        <p:txBody>
          <a:bodyPr/>
          <a:lstStyle/>
          <a:p>
            <a:fld id="{1EF32167-DB95-4334-8B40-5795223941C8}" type="datetimeFigureOut">
              <a:rPr lang="en-US" smtClean="0"/>
              <a:t>3/17/2025</a:t>
            </a:fld>
            <a:endParaRPr lang="en-US"/>
          </a:p>
        </p:txBody>
      </p:sp>
      <p:sp>
        <p:nvSpPr>
          <p:cNvPr id="6" name="Footer Placeholder 5">
            <a:extLst>
              <a:ext uri="{FF2B5EF4-FFF2-40B4-BE49-F238E27FC236}">
                <a16:creationId xmlns:a16="http://schemas.microsoft.com/office/drawing/2014/main" id="{A159D576-2184-BF09-92E0-6E754978E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E46ECA-2641-6D7D-8236-2C0E3302927A}"/>
              </a:ext>
            </a:extLst>
          </p:cNvPr>
          <p:cNvSpPr>
            <a:spLocks noGrp="1"/>
          </p:cNvSpPr>
          <p:nvPr>
            <p:ph type="sldNum" sz="quarter" idx="12"/>
          </p:nvPr>
        </p:nvSpPr>
        <p:spPr/>
        <p:txBody>
          <a:bodyPr/>
          <a:lstStyle/>
          <a:p>
            <a:fld id="{06D5576D-AA9A-49FC-9C50-DDE278495650}" type="slidenum">
              <a:rPr lang="en-US" smtClean="0"/>
              <a:t>‹#›</a:t>
            </a:fld>
            <a:endParaRPr lang="en-US"/>
          </a:p>
        </p:txBody>
      </p:sp>
    </p:spTree>
    <p:extLst>
      <p:ext uri="{BB962C8B-B14F-4D97-AF65-F5344CB8AC3E}">
        <p14:creationId xmlns:p14="http://schemas.microsoft.com/office/powerpoint/2010/main" val="2950784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D12BF-DBE1-CD48-A555-7BC37B037BE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92D7589-E95F-E502-F076-8B061111918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37EFB83-19CC-9FD6-C0E3-78B462331E4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D924BC1-9ABE-C3A5-0E55-F60608F5001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B3B44EF-EC5F-1DD7-A6B8-CC17B334947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15B94BE-C6E7-67C2-2F68-62EC61EF20C6}"/>
              </a:ext>
            </a:extLst>
          </p:cNvPr>
          <p:cNvSpPr>
            <a:spLocks noGrp="1"/>
          </p:cNvSpPr>
          <p:nvPr>
            <p:ph type="dt" sz="half" idx="10"/>
          </p:nvPr>
        </p:nvSpPr>
        <p:spPr/>
        <p:txBody>
          <a:bodyPr/>
          <a:lstStyle/>
          <a:p>
            <a:fld id="{1EF32167-DB95-4334-8B40-5795223941C8}" type="datetimeFigureOut">
              <a:rPr lang="en-US" smtClean="0"/>
              <a:t>3/17/2025</a:t>
            </a:fld>
            <a:endParaRPr lang="en-US"/>
          </a:p>
        </p:txBody>
      </p:sp>
      <p:sp>
        <p:nvSpPr>
          <p:cNvPr id="8" name="Footer Placeholder 7">
            <a:extLst>
              <a:ext uri="{FF2B5EF4-FFF2-40B4-BE49-F238E27FC236}">
                <a16:creationId xmlns:a16="http://schemas.microsoft.com/office/drawing/2014/main" id="{9EAE9A2F-6F74-85ED-75DA-2338C161104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0C78BD5-21DA-2B92-0688-8511B17F88AC}"/>
              </a:ext>
            </a:extLst>
          </p:cNvPr>
          <p:cNvSpPr>
            <a:spLocks noGrp="1"/>
          </p:cNvSpPr>
          <p:nvPr>
            <p:ph type="sldNum" sz="quarter" idx="12"/>
          </p:nvPr>
        </p:nvSpPr>
        <p:spPr/>
        <p:txBody>
          <a:bodyPr/>
          <a:lstStyle/>
          <a:p>
            <a:fld id="{06D5576D-AA9A-49FC-9C50-DDE278495650}" type="slidenum">
              <a:rPr lang="en-US" smtClean="0"/>
              <a:t>‹#›</a:t>
            </a:fld>
            <a:endParaRPr lang="en-US"/>
          </a:p>
        </p:txBody>
      </p:sp>
    </p:spTree>
    <p:extLst>
      <p:ext uri="{BB962C8B-B14F-4D97-AF65-F5344CB8AC3E}">
        <p14:creationId xmlns:p14="http://schemas.microsoft.com/office/powerpoint/2010/main" val="1052017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CB8D1-1843-FD8B-D385-B3D4F38161D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DD967A5-C032-148E-4BF2-EED91355909A}"/>
              </a:ext>
            </a:extLst>
          </p:cNvPr>
          <p:cNvSpPr>
            <a:spLocks noGrp="1"/>
          </p:cNvSpPr>
          <p:nvPr>
            <p:ph type="dt" sz="half" idx="10"/>
          </p:nvPr>
        </p:nvSpPr>
        <p:spPr/>
        <p:txBody>
          <a:bodyPr/>
          <a:lstStyle/>
          <a:p>
            <a:fld id="{1EF32167-DB95-4334-8B40-5795223941C8}" type="datetimeFigureOut">
              <a:rPr lang="en-US" smtClean="0"/>
              <a:t>3/17/2025</a:t>
            </a:fld>
            <a:endParaRPr lang="en-US"/>
          </a:p>
        </p:txBody>
      </p:sp>
      <p:sp>
        <p:nvSpPr>
          <p:cNvPr id="4" name="Footer Placeholder 3">
            <a:extLst>
              <a:ext uri="{FF2B5EF4-FFF2-40B4-BE49-F238E27FC236}">
                <a16:creationId xmlns:a16="http://schemas.microsoft.com/office/drawing/2014/main" id="{DBE8C002-F31D-0A2B-10B3-E827BA858B3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699183C-38B8-0040-B231-AC9F5B013D23}"/>
              </a:ext>
            </a:extLst>
          </p:cNvPr>
          <p:cNvSpPr>
            <a:spLocks noGrp="1"/>
          </p:cNvSpPr>
          <p:nvPr>
            <p:ph type="sldNum" sz="quarter" idx="12"/>
          </p:nvPr>
        </p:nvSpPr>
        <p:spPr/>
        <p:txBody>
          <a:bodyPr/>
          <a:lstStyle/>
          <a:p>
            <a:fld id="{06D5576D-AA9A-49FC-9C50-DDE278495650}" type="slidenum">
              <a:rPr lang="en-US" smtClean="0"/>
              <a:t>‹#›</a:t>
            </a:fld>
            <a:endParaRPr lang="en-US"/>
          </a:p>
        </p:txBody>
      </p:sp>
    </p:spTree>
    <p:extLst>
      <p:ext uri="{BB962C8B-B14F-4D97-AF65-F5344CB8AC3E}">
        <p14:creationId xmlns:p14="http://schemas.microsoft.com/office/powerpoint/2010/main" val="30472337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EB54748-9CCA-D184-C391-8FDD925E5630}"/>
              </a:ext>
            </a:extLst>
          </p:cNvPr>
          <p:cNvSpPr>
            <a:spLocks noGrp="1"/>
          </p:cNvSpPr>
          <p:nvPr>
            <p:ph type="dt" sz="half" idx="10"/>
          </p:nvPr>
        </p:nvSpPr>
        <p:spPr/>
        <p:txBody>
          <a:bodyPr/>
          <a:lstStyle/>
          <a:p>
            <a:fld id="{1EF32167-DB95-4334-8B40-5795223941C8}" type="datetimeFigureOut">
              <a:rPr lang="en-US" smtClean="0"/>
              <a:t>3/17/2025</a:t>
            </a:fld>
            <a:endParaRPr lang="en-US"/>
          </a:p>
        </p:txBody>
      </p:sp>
      <p:sp>
        <p:nvSpPr>
          <p:cNvPr id="3" name="Footer Placeholder 2">
            <a:extLst>
              <a:ext uri="{FF2B5EF4-FFF2-40B4-BE49-F238E27FC236}">
                <a16:creationId xmlns:a16="http://schemas.microsoft.com/office/drawing/2014/main" id="{806BFECB-B9A7-30D6-749E-E04344FDCED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7C86A8D-3648-1DE2-27BD-730ACEEA6C6B}"/>
              </a:ext>
            </a:extLst>
          </p:cNvPr>
          <p:cNvSpPr>
            <a:spLocks noGrp="1"/>
          </p:cNvSpPr>
          <p:nvPr>
            <p:ph type="sldNum" sz="quarter" idx="12"/>
          </p:nvPr>
        </p:nvSpPr>
        <p:spPr/>
        <p:txBody>
          <a:bodyPr/>
          <a:lstStyle/>
          <a:p>
            <a:fld id="{06D5576D-AA9A-49FC-9C50-DDE278495650}" type="slidenum">
              <a:rPr lang="en-US" smtClean="0"/>
              <a:t>‹#›</a:t>
            </a:fld>
            <a:endParaRPr lang="en-US"/>
          </a:p>
        </p:txBody>
      </p:sp>
    </p:spTree>
    <p:extLst>
      <p:ext uri="{BB962C8B-B14F-4D97-AF65-F5344CB8AC3E}">
        <p14:creationId xmlns:p14="http://schemas.microsoft.com/office/powerpoint/2010/main" val="3241588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A0595-E1DA-351D-1CF7-A53A2BB650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3E3F043-B53E-8946-0B8E-6F9240BDF6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1487E3C-4A3F-DEB2-1575-19634B6A32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AED2449-7A6E-4153-BC60-8DCACB839F44}"/>
              </a:ext>
            </a:extLst>
          </p:cNvPr>
          <p:cNvSpPr>
            <a:spLocks noGrp="1"/>
          </p:cNvSpPr>
          <p:nvPr>
            <p:ph type="dt" sz="half" idx="10"/>
          </p:nvPr>
        </p:nvSpPr>
        <p:spPr/>
        <p:txBody>
          <a:bodyPr/>
          <a:lstStyle/>
          <a:p>
            <a:fld id="{1EF32167-DB95-4334-8B40-5795223941C8}" type="datetimeFigureOut">
              <a:rPr lang="en-US" smtClean="0"/>
              <a:t>3/17/2025</a:t>
            </a:fld>
            <a:endParaRPr lang="en-US"/>
          </a:p>
        </p:txBody>
      </p:sp>
      <p:sp>
        <p:nvSpPr>
          <p:cNvPr id="6" name="Footer Placeholder 5">
            <a:extLst>
              <a:ext uri="{FF2B5EF4-FFF2-40B4-BE49-F238E27FC236}">
                <a16:creationId xmlns:a16="http://schemas.microsoft.com/office/drawing/2014/main" id="{8E2837F7-40F3-505F-7D8E-4817E42CA9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964E490-19A9-0B36-AF16-5BC34F816D25}"/>
              </a:ext>
            </a:extLst>
          </p:cNvPr>
          <p:cNvSpPr>
            <a:spLocks noGrp="1"/>
          </p:cNvSpPr>
          <p:nvPr>
            <p:ph type="sldNum" sz="quarter" idx="12"/>
          </p:nvPr>
        </p:nvSpPr>
        <p:spPr/>
        <p:txBody>
          <a:bodyPr/>
          <a:lstStyle/>
          <a:p>
            <a:fld id="{06D5576D-AA9A-49FC-9C50-DDE278495650}" type="slidenum">
              <a:rPr lang="en-US" smtClean="0"/>
              <a:t>‹#›</a:t>
            </a:fld>
            <a:endParaRPr lang="en-US"/>
          </a:p>
        </p:txBody>
      </p:sp>
    </p:spTree>
    <p:extLst>
      <p:ext uri="{BB962C8B-B14F-4D97-AF65-F5344CB8AC3E}">
        <p14:creationId xmlns:p14="http://schemas.microsoft.com/office/powerpoint/2010/main" val="898519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34C0C-8E32-D518-A7B3-9850F2AAC2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229C917-EC04-F2EC-7E58-F9F208FDF26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7178DD8-C28F-D7AA-C5F8-C7B08B0177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EE3380C-1779-0982-9AC6-5A1163FAC801}"/>
              </a:ext>
            </a:extLst>
          </p:cNvPr>
          <p:cNvSpPr>
            <a:spLocks noGrp="1"/>
          </p:cNvSpPr>
          <p:nvPr>
            <p:ph type="dt" sz="half" idx="10"/>
          </p:nvPr>
        </p:nvSpPr>
        <p:spPr/>
        <p:txBody>
          <a:bodyPr/>
          <a:lstStyle/>
          <a:p>
            <a:fld id="{1EF32167-DB95-4334-8B40-5795223941C8}" type="datetimeFigureOut">
              <a:rPr lang="en-US" smtClean="0"/>
              <a:t>3/17/2025</a:t>
            </a:fld>
            <a:endParaRPr lang="en-US"/>
          </a:p>
        </p:txBody>
      </p:sp>
      <p:sp>
        <p:nvSpPr>
          <p:cNvPr id="6" name="Footer Placeholder 5">
            <a:extLst>
              <a:ext uri="{FF2B5EF4-FFF2-40B4-BE49-F238E27FC236}">
                <a16:creationId xmlns:a16="http://schemas.microsoft.com/office/drawing/2014/main" id="{037E9F0D-458B-DA36-D798-CFB26E404D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0304B5-F993-28B9-21DA-F0499DA87EA0}"/>
              </a:ext>
            </a:extLst>
          </p:cNvPr>
          <p:cNvSpPr>
            <a:spLocks noGrp="1"/>
          </p:cNvSpPr>
          <p:nvPr>
            <p:ph type="sldNum" sz="quarter" idx="12"/>
          </p:nvPr>
        </p:nvSpPr>
        <p:spPr/>
        <p:txBody>
          <a:bodyPr/>
          <a:lstStyle/>
          <a:p>
            <a:fld id="{06D5576D-AA9A-49FC-9C50-DDE278495650}" type="slidenum">
              <a:rPr lang="en-US" smtClean="0"/>
              <a:t>‹#›</a:t>
            </a:fld>
            <a:endParaRPr lang="en-US"/>
          </a:p>
        </p:txBody>
      </p:sp>
    </p:spTree>
    <p:extLst>
      <p:ext uri="{BB962C8B-B14F-4D97-AF65-F5344CB8AC3E}">
        <p14:creationId xmlns:p14="http://schemas.microsoft.com/office/powerpoint/2010/main" val="4149343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073FEF8-4620-70DB-8AE6-75715C805B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52A10C2-FB85-BD13-9116-709A9530F85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D8AF508-6762-7BD1-000F-EB68A6791A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EF32167-DB95-4334-8B40-5795223941C8}" type="datetimeFigureOut">
              <a:rPr lang="en-US" smtClean="0"/>
              <a:t>3/17/2025</a:t>
            </a:fld>
            <a:endParaRPr lang="en-US"/>
          </a:p>
        </p:txBody>
      </p:sp>
      <p:sp>
        <p:nvSpPr>
          <p:cNvPr id="5" name="Footer Placeholder 4">
            <a:extLst>
              <a:ext uri="{FF2B5EF4-FFF2-40B4-BE49-F238E27FC236}">
                <a16:creationId xmlns:a16="http://schemas.microsoft.com/office/drawing/2014/main" id="{053EF933-0D86-436E-41B6-87A67AE34F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38E169EC-957B-C90D-7339-11015B9F1D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6D5576D-AA9A-49FC-9C50-DDE278495650}" type="slidenum">
              <a:rPr lang="en-US" smtClean="0"/>
              <a:t>‹#›</a:t>
            </a:fld>
            <a:endParaRPr lang="en-US"/>
          </a:p>
        </p:txBody>
      </p:sp>
    </p:spTree>
    <p:extLst>
      <p:ext uri="{BB962C8B-B14F-4D97-AF65-F5344CB8AC3E}">
        <p14:creationId xmlns:p14="http://schemas.microsoft.com/office/powerpoint/2010/main" val="39271069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84152A-7FE0-4708-B7C1-DBEC8F133766}"/>
              </a:ext>
            </a:extLst>
          </p:cNvPr>
          <p:cNvSpPr>
            <a:spLocks noGrp="1"/>
          </p:cNvSpPr>
          <p:nvPr>
            <p:ph type="title"/>
          </p:nvPr>
        </p:nvSpPr>
        <p:spPr>
          <a:xfrm>
            <a:off x="1429565" y="1041623"/>
            <a:ext cx="9238435" cy="861383"/>
          </a:xfrm>
          <a:prstGeom prst="rect">
            <a:avLst/>
          </a:prstGeom>
        </p:spPr>
        <p:txBody>
          <a:bodyPr vert="horz" lIns="91440" tIns="45720" rIns="91440" bIns="45720" rtlCol="0" anchor="b">
            <a:noAutofit/>
          </a:bodyPr>
          <a:lstStyle/>
          <a:p>
            <a:r>
              <a:rPr lang="en-US"/>
              <a:t>Click to edit Master title style</a:t>
            </a:r>
          </a:p>
        </p:txBody>
      </p:sp>
      <p:sp>
        <p:nvSpPr>
          <p:cNvPr id="3" name="Text Placeholder 2">
            <a:extLst>
              <a:ext uri="{FF2B5EF4-FFF2-40B4-BE49-F238E27FC236}">
                <a16:creationId xmlns:a16="http://schemas.microsoft.com/office/drawing/2014/main" id="{B911AB53-BAF9-439D-9451-47193CF2FF8E}"/>
              </a:ext>
            </a:extLst>
          </p:cNvPr>
          <p:cNvSpPr>
            <a:spLocks noGrp="1"/>
          </p:cNvSpPr>
          <p:nvPr>
            <p:ph type="body" idx="1"/>
          </p:nvPr>
        </p:nvSpPr>
        <p:spPr>
          <a:xfrm>
            <a:off x="1429565" y="2286001"/>
            <a:ext cx="9238435" cy="38100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B96D9F-562A-496F-A530-A561994DC5EF}"/>
              </a:ext>
            </a:extLst>
          </p:cNvPr>
          <p:cNvSpPr>
            <a:spLocks noGrp="1"/>
          </p:cNvSpPr>
          <p:nvPr>
            <p:ph type="dt" sz="half" idx="2"/>
          </p:nvPr>
        </p:nvSpPr>
        <p:spPr>
          <a:xfrm rot="5400000">
            <a:off x="10471089" y="4891319"/>
            <a:ext cx="2673295" cy="365125"/>
          </a:xfrm>
          <a:prstGeom prst="rect">
            <a:avLst/>
          </a:prstGeom>
        </p:spPr>
        <p:txBody>
          <a:bodyPr vert="horz" lIns="91440" tIns="45720" rIns="91440" bIns="45720" rtlCol="0" anchor="ctr"/>
          <a:lstStyle>
            <a:lvl1pPr algn="l">
              <a:defRPr sz="933" b="1" cap="all" spc="400" baseline="0">
                <a:solidFill>
                  <a:schemeClr val="tx1"/>
                </a:solidFill>
              </a:defRPr>
            </a:lvl1pPr>
          </a:lstStyle>
          <a:p>
            <a:fld id="{B70A3DFD-A535-46B2-84C1-61DC8B16A904}" type="datetimeFigureOut">
              <a:rPr lang="en-US" dirty="0"/>
              <a:t>3/17/2025</a:t>
            </a:fld>
            <a:endParaRPr lang="en-US"/>
          </a:p>
        </p:txBody>
      </p:sp>
      <p:sp>
        <p:nvSpPr>
          <p:cNvPr id="5" name="Footer Placeholder 4">
            <a:extLst>
              <a:ext uri="{FF2B5EF4-FFF2-40B4-BE49-F238E27FC236}">
                <a16:creationId xmlns:a16="http://schemas.microsoft.com/office/drawing/2014/main" id="{CC3060FE-AAC3-4FAE-9EB4-BCAE72D95670}"/>
              </a:ext>
            </a:extLst>
          </p:cNvPr>
          <p:cNvSpPr>
            <a:spLocks noGrp="1"/>
          </p:cNvSpPr>
          <p:nvPr>
            <p:ph type="ftr" sz="quarter" idx="3"/>
          </p:nvPr>
        </p:nvSpPr>
        <p:spPr>
          <a:xfrm rot="5400000">
            <a:off x="10473023" y="1609894"/>
            <a:ext cx="2669427" cy="365125"/>
          </a:xfrm>
          <a:prstGeom prst="rect">
            <a:avLst/>
          </a:prstGeom>
        </p:spPr>
        <p:txBody>
          <a:bodyPr vert="horz" lIns="91440" tIns="45720" rIns="91440" bIns="45720" rtlCol="0" anchor="ctr"/>
          <a:lstStyle>
            <a:lvl1pPr algn="r">
              <a:defRPr sz="933" b="1" cap="all" spc="400" baseline="0">
                <a:solidFill>
                  <a:schemeClr val="tx1"/>
                </a:solidFill>
              </a:defRPr>
            </a:lvl1pPr>
          </a:lstStyle>
          <a:p>
            <a:r>
              <a:rPr lang="en-US"/>
              <a:t>
              </a:t>
            </a:r>
          </a:p>
        </p:txBody>
      </p:sp>
      <p:sp>
        <p:nvSpPr>
          <p:cNvPr id="6" name="Slide Number Placeholder 5">
            <a:extLst>
              <a:ext uri="{FF2B5EF4-FFF2-40B4-BE49-F238E27FC236}">
                <a16:creationId xmlns:a16="http://schemas.microsoft.com/office/drawing/2014/main" id="{4777EDB2-8F31-42FA-B253-62D241466385}"/>
              </a:ext>
            </a:extLst>
          </p:cNvPr>
          <p:cNvSpPr>
            <a:spLocks noGrp="1"/>
          </p:cNvSpPr>
          <p:nvPr>
            <p:ph type="sldNum" sz="quarter" idx="4"/>
          </p:nvPr>
        </p:nvSpPr>
        <p:spPr>
          <a:xfrm>
            <a:off x="11492908" y="3219853"/>
            <a:ext cx="629653" cy="429830"/>
          </a:xfrm>
          <a:prstGeom prst="rect">
            <a:avLst/>
          </a:prstGeom>
        </p:spPr>
        <p:txBody>
          <a:bodyPr vert="horz" lIns="91440" tIns="45720" rIns="91440" bIns="45720" rtlCol="0" anchor="ctr"/>
          <a:lstStyle>
            <a:lvl1pPr algn="ctr">
              <a:defRPr sz="2133" b="1">
                <a:solidFill>
                  <a:schemeClr val="tx1">
                    <a:tint val="75000"/>
                  </a:schemeClr>
                </a:solidFill>
                <a:latin typeface="+mj-lt"/>
              </a:defRPr>
            </a:lvl1pPr>
          </a:lstStyle>
          <a:p>
            <a:fld id="{196A61CA-0502-4EE4-9724-96EA822543E5}" type="slidenum">
              <a:rPr lang="en-US" dirty="0"/>
              <a:t>‹#›</a:t>
            </a:fld>
            <a:endParaRPr lang="en-US"/>
          </a:p>
        </p:txBody>
      </p:sp>
    </p:spTree>
    <p:extLst>
      <p:ext uri="{BB962C8B-B14F-4D97-AF65-F5344CB8AC3E}">
        <p14:creationId xmlns:p14="http://schemas.microsoft.com/office/powerpoint/2010/main" val="278503529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p:titleStyle>
    <p:bodyStyle>
      <a:lvl1pPr marL="274320" indent="-274320" algn="l" defTabSz="914400" rtl="0" eaLnBrk="1" latinLnBrk="0" hangingPunct="1">
        <a:lnSpc>
          <a:spcPct val="130000"/>
        </a:lnSpc>
        <a:spcBef>
          <a:spcPts val="1000"/>
        </a:spcBef>
        <a:buSzPct val="85000"/>
        <a:buFont typeface="Arial" panose="020B0604020202020204" pitchFamily="34" charset="0"/>
        <a:buChar char="•"/>
        <a:defRPr sz="1800" kern="1200">
          <a:solidFill>
            <a:schemeClr val="tx1"/>
          </a:solidFill>
          <a:latin typeface="+mn-lt"/>
          <a:ea typeface="+mn-ea"/>
          <a:cs typeface="+mn-cs"/>
        </a:defRPr>
      </a:lvl1pPr>
      <a:lvl2pPr marL="274320" indent="0" algn="l" defTabSz="914400" rtl="0" eaLnBrk="1" latinLnBrk="0" hangingPunct="1">
        <a:lnSpc>
          <a:spcPct val="130000"/>
        </a:lnSpc>
        <a:spcBef>
          <a:spcPts val="500"/>
        </a:spcBef>
        <a:buSzPct val="85000"/>
        <a:buFontTx/>
        <a:buNone/>
        <a:defRPr sz="1600" b="1" kern="1200">
          <a:solidFill>
            <a:schemeClr val="tx1"/>
          </a:solidFill>
          <a:latin typeface="+mn-lt"/>
          <a:ea typeface="+mn-ea"/>
          <a:cs typeface="+mn-cs"/>
        </a:defRPr>
      </a:lvl2pPr>
      <a:lvl3pPr marL="457200" indent="-182880" algn="l" defTabSz="914400" rtl="0" eaLnBrk="1" latinLnBrk="0" hangingPunct="1">
        <a:lnSpc>
          <a:spcPct val="130000"/>
        </a:lnSpc>
        <a:spcBef>
          <a:spcPts val="500"/>
        </a:spcBef>
        <a:buSzPct val="85000"/>
        <a:buFont typeface="Arial" panose="020B0604020202020204" pitchFamily="34" charset="0"/>
        <a:buChar char="•"/>
        <a:defRPr sz="1400" kern="1200">
          <a:solidFill>
            <a:schemeClr val="tx1"/>
          </a:solidFill>
          <a:latin typeface="+mn-lt"/>
          <a:ea typeface="+mn-ea"/>
          <a:cs typeface="+mn-cs"/>
        </a:defRPr>
      </a:lvl3pPr>
      <a:lvl4pPr marL="466344" indent="0" algn="l" defTabSz="914400" rtl="0" eaLnBrk="1" latinLnBrk="0" hangingPunct="1">
        <a:lnSpc>
          <a:spcPct val="130000"/>
        </a:lnSpc>
        <a:spcBef>
          <a:spcPts val="500"/>
        </a:spcBef>
        <a:buSzPct val="85000"/>
        <a:buFontTx/>
        <a:buNone/>
        <a:defRPr sz="1200" b="1" kern="1200">
          <a:solidFill>
            <a:schemeClr val="tx1"/>
          </a:solidFill>
          <a:latin typeface="+mn-lt"/>
          <a:ea typeface="+mn-ea"/>
          <a:cs typeface="+mn-cs"/>
        </a:defRPr>
      </a:lvl4pPr>
      <a:lvl5pPr marL="640080" indent="-182880" algn="l" defTabSz="914400" rtl="0" eaLnBrk="1" latinLnBrk="0" hangingPunct="1">
        <a:lnSpc>
          <a:spcPct val="130000"/>
        </a:lnSpc>
        <a:spcBef>
          <a:spcPts val="500"/>
        </a:spcBef>
        <a:buSzPct val="85000"/>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80">
          <p15:clr>
            <a:srgbClr val="F26B43"/>
          </p15:clr>
        </p15:guide>
        <p15:guide id="2" pos="2880">
          <p15:clr>
            <a:srgbClr val="F26B43"/>
          </p15:clr>
        </p15:guide>
        <p15:guide id="3" pos="5400">
          <p15:clr>
            <a:srgbClr val="F26B43"/>
          </p15:clr>
        </p15:guide>
        <p15:guide id="4" pos="5040">
          <p15:clr>
            <a:srgbClr val="F26B43"/>
          </p15:clr>
        </p15:guide>
        <p15:guide id="16" pos="360">
          <p15:clr>
            <a:srgbClr val="F26B43"/>
          </p15:clr>
        </p15:guide>
        <p15:guide id="23" orient="horz"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mailto:christopher_quinlan@byu.edu" TargetMode="External"/><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hyperlink" Target="mailto:chris-quinlan-assistant@byu.edu"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mailto:christopher_quinlan@byu.edu" TargetMode="External"/><Relationship Id="rId3" Type="http://schemas.openxmlformats.org/officeDocument/2006/relationships/hyperlink" Target="https://byu.app.box.com/file/938859395508" TargetMode="External"/><Relationship Id="rId7" Type="http://schemas.openxmlformats.org/officeDocument/2006/relationships/hyperlink" Target="https://byu.app.box.com/file/1210792100341" TargetMode="Externa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hyperlink" Target="https://isp.byu.edu/" TargetMode="External"/><Relationship Id="rId5" Type="http://schemas.openxmlformats.org/officeDocument/2006/relationships/hyperlink" Target="https://byu.app.box.com/file/298716641245?s=1d5g5bk0zabazn7odd5j8hav6nmhisn2" TargetMode="External"/><Relationship Id="rId4" Type="http://schemas.openxmlformats.org/officeDocument/2006/relationships/hyperlink" Target="https://byu.app.box.com/file/783116592799" TargetMode="External"/><Relationship Id="rId9" Type="http://schemas.openxmlformats.org/officeDocument/2006/relationships/hyperlink" Target="mailto:chris-quinlan-assistant@byu.ed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5000"/>
            <a:lum/>
          </a:blip>
          <a:srcRect/>
          <a:stretch>
            <a:fillRect t="-26000" b="-26000"/>
          </a:stretch>
        </a:blipFill>
        <a:effectLst/>
      </p:bgPr>
    </p:bg>
    <p:spTree>
      <p:nvGrpSpPr>
        <p:cNvPr id="1" name="">
          <a:extLst>
            <a:ext uri="{FF2B5EF4-FFF2-40B4-BE49-F238E27FC236}">
              <a16:creationId xmlns:a16="http://schemas.microsoft.com/office/drawing/2014/main" id="{9659DC55-B352-DFC9-1A17-101B80F7F926}"/>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DF228BA-4D46-0F1E-5212-06C11B1DB9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E1BFDD0-541D-171C-56EE-A58026B85C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A7D02D7-47BF-DD49-735C-E4C9BC1A1D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2E56232-FE6E-A3FB-32A8-DF63D9A6AE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FFD0CADC-BCA4-CC7F-D8D3-8B56049A0E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2B6C14E-4DC3-D232-A386-3C1A680A10BE}"/>
              </a:ext>
            </a:extLst>
          </p:cNvPr>
          <p:cNvSpPr>
            <a:spLocks noGrp="1"/>
          </p:cNvSpPr>
          <p:nvPr>
            <p:ph type="title"/>
          </p:nvPr>
        </p:nvSpPr>
        <p:spPr>
          <a:xfrm>
            <a:off x="1371599" y="294538"/>
            <a:ext cx="9895951" cy="1033669"/>
          </a:xfrm>
        </p:spPr>
        <p:txBody>
          <a:bodyPr>
            <a:normAutofit fontScale="90000"/>
          </a:bodyPr>
          <a:lstStyle/>
          <a:p>
            <a:r>
              <a:rPr lang="en-US" b="1" dirty="0">
                <a:solidFill>
                  <a:srgbClr val="FFFFFF"/>
                </a:solidFill>
                <a:latin typeface="Perpetua" panose="02020502060401020303" pitchFamily="18" charset="0"/>
                <a:ea typeface="Gulim" panose="020B0600000101010101" pitchFamily="34" charset="-127"/>
              </a:rPr>
              <a:t>International Internship </a:t>
            </a:r>
            <a:br>
              <a:rPr lang="en-US" sz="4000" b="1" dirty="0">
                <a:solidFill>
                  <a:srgbClr val="FFFFFF"/>
                </a:solidFill>
                <a:latin typeface="Perpetua" panose="02020502060401020303" pitchFamily="18" charset="0"/>
                <a:ea typeface="Gulim" panose="020B0600000101010101" pitchFamily="34" charset="-127"/>
              </a:rPr>
            </a:br>
            <a:r>
              <a:rPr lang="en-US" sz="4000" b="1" dirty="0">
                <a:solidFill>
                  <a:srgbClr val="FFFFFF"/>
                </a:solidFill>
                <a:latin typeface="Perpetua" panose="02020502060401020303" pitchFamily="18" charset="0"/>
                <a:ea typeface="Gulim" panose="020B0600000101010101" pitchFamily="34" charset="-127"/>
              </a:rPr>
              <a:t>(Individual Experience)</a:t>
            </a:r>
          </a:p>
        </p:txBody>
      </p:sp>
      <p:sp>
        <p:nvSpPr>
          <p:cNvPr id="4" name="Content Placeholder 2">
            <a:extLst>
              <a:ext uri="{FF2B5EF4-FFF2-40B4-BE49-F238E27FC236}">
                <a16:creationId xmlns:a16="http://schemas.microsoft.com/office/drawing/2014/main" id="{866A0DAD-1846-08C3-2FAC-59C3216A5582}"/>
              </a:ext>
            </a:extLst>
          </p:cNvPr>
          <p:cNvSpPr txBox="1">
            <a:spLocks/>
          </p:cNvSpPr>
          <p:nvPr/>
        </p:nvSpPr>
        <p:spPr>
          <a:xfrm>
            <a:off x="480450" y="1912087"/>
            <a:ext cx="11127350" cy="4095013"/>
          </a:xfrm>
          <a:prstGeom prst="rect">
            <a:avLst/>
          </a:prstGeom>
          <a:solidFill>
            <a:schemeClr val="accent4">
              <a:lumMod val="20000"/>
              <a:lumOff val="80000"/>
              <a:alpha val="68000"/>
            </a:schemeClr>
          </a:solidFill>
          <a:ln w="38100">
            <a:solidFill>
              <a:schemeClr val="accent1"/>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400" dirty="0">
              <a:solidFill>
                <a:schemeClr val="accent4">
                  <a:lumMod val="50000"/>
                </a:schemeClr>
              </a:solidFill>
              <a:latin typeface="Perpetua" panose="02020502060401020303" pitchFamily="18" charset="0"/>
              <a:ea typeface="Gulim" panose="020B0600000101010101" pitchFamily="34" charset="-127"/>
            </a:endParaRPr>
          </a:p>
          <a:p>
            <a:pPr marL="0" indent="0">
              <a:buNone/>
            </a:pPr>
            <a:r>
              <a:rPr lang="en-US" sz="3000" dirty="0">
                <a:solidFill>
                  <a:schemeClr val="accent4">
                    <a:lumMod val="50000"/>
                  </a:schemeClr>
                </a:solidFill>
                <a:latin typeface="Perpetua" panose="02020502060401020303" pitchFamily="18" charset="0"/>
                <a:ea typeface="Gulim" panose="020B0600000101010101" pitchFamily="34" charset="-127"/>
              </a:rPr>
              <a:t>An Individual Experience (IE) may be an individualized internship, project, research, study, or any other type of experience that does not fit into an existing BYU international study program. This independent option allows students to customize their own international, cross-cultural learning for BYU academic credit. IEs are secured by the individual student and are often found through networking with faculty, friends of the family, other students, and by looking for ideas online. Individual experiences may be in all industries and academic disciplines.</a:t>
            </a:r>
          </a:p>
        </p:txBody>
      </p:sp>
      <p:sp>
        <p:nvSpPr>
          <p:cNvPr id="7" name="TextBox 6">
            <a:extLst>
              <a:ext uri="{FF2B5EF4-FFF2-40B4-BE49-F238E27FC236}">
                <a16:creationId xmlns:a16="http://schemas.microsoft.com/office/drawing/2014/main" id="{C64A0A4E-1741-5FCC-8CE8-F33F60490BEE}"/>
              </a:ext>
            </a:extLst>
          </p:cNvPr>
          <p:cNvSpPr txBox="1"/>
          <p:nvPr/>
        </p:nvSpPr>
        <p:spPr>
          <a:xfrm>
            <a:off x="1447798" y="6321755"/>
            <a:ext cx="9362050" cy="369332"/>
          </a:xfrm>
          <a:prstGeom prst="rect">
            <a:avLst/>
          </a:prstGeom>
          <a:noFill/>
        </p:spPr>
        <p:txBody>
          <a:bodyPr wrap="square" rtlCol="0">
            <a:spAutoFit/>
          </a:bodyPr>
          <a:lstStyle/>
          <a:p>
            <a:r>
              <a:rPr lang="en-US" dirty="0">
                <a:solidFill>
                  <a:schemeClr val="accent4">
                    <a:lumMod val="50000"/>
                  </a:schemeClr>
                </a:solidFill>
                <a:latin typeface="Perpetua" panose="02020502060401020303" pitchFamily="18" charset="0"/>
              </a:rPr>
              <a:t>Contact: Chris Quinlan, </a:t>
            </a:r>
            <a:r>
              <a:rPr lang="en-US" dirty="0">
                <a:solidFill>
                  <a:schemeClr val="accent4">
                    <a:lumMod val="50000"/>
                  </a:schemeClr>
                </a:solidFill>
                <a:latin typeface="Perpetua" panose="02020502060401020303" pitchFamily="18" charset="0"/>
                <a:hlinkClick r:id="rId3"/>
              </a:rPr>
              <a:t>christopher_quinlan@byu.edu</a:t>
            </a:r>
            <a:r>
              <a:rPr lang="en-US" dirty="0">
                <a:solidFill>
                  <a:schemeClr val="accent4">
                    <a:lumMod val="50000"/>
                  </a:schemeClr>
                </a:solidFill>
                <a:latin typeface="Perpetua" panose="02020502060401020303" pitchFamily="18" charset="0"/>
              </a:rPr>
              <a:t> or Amanda Sanders, </a:t>
            </a:r>
            <a:r>
              <a:rPr lang="en-US" dirty="0">
                <a:solidFill>
                  <a:schemeClr val="accent4">
                    <a:lumMod val="50000"/>
                  </a:schemeClr>
                </a:solidFill>
                <a:latin typeface="Perpetua" panose="02020502060401020303" pitchFamily="18" charset="0"/>
                <a:hlinkClick r:id="rId4"/>
              </a:rPr>
              <a:t>chris-quinlan-assistant@byu.edu</a:t>
            </a:r>
            <a:endParaRPr lang="en-US" dirty="0">
              <a:solidFill>
                <a:schemeClr val="accent4">
                  <a:lumMod val="50000"/>
                </a:schemeClr>
              </a:solidFill>
              <a:latin typeface="Perpetua" panose="02020502060401020303" pitchFamily="18" charset="0"/>
            </a:endParaRPr>
          </a:p>
        </p:txBody>
      </p:sp>
    </p:spTree>
    <p:extLst>
      <p:ext uri="{BB962C8B-B14F-4D97-AF65-F5344CB8AC3E}">
        <p14:creationId xmlns:p14="http://schemas.microsoft.com/office/powerpoint/2010/main" val="3123777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p:tgtEl>
                                          <p:spTgt spid="4">
                                            <p:txEl>
                                              <p:pRg st="1" end="1"/>
                                            </p:txEl>
                                          </p:spTgt>
                                        </p:tgtEl>
                                        <p:attrNameLst>
                                          <p:attrName>ppt_y</p:attrName>
                                        </p:attrNameLst>
                                      </p:cBhvr>
                                      <p:tavLst>
                                        <p:tav tm="0">
                                          <p:val>
                                            <p:strVal val="#ppt_y+#ppt_h*1.125000"/>
                                          </p:val>
                                        </p:tav>
                                        <p:tav tm="100000">
                                          <p:val>
                                            <p:strVal val="#ppt_y"/>
                                          </p:val>
                                        </p:tav>
                                      </p:tavLst>
                                    </p:anim>
                                    <p:animEffect transition="in" filter="wipe(up)">
                                      <p:cBhvr>
                                        <p:cTn id="8"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5000"/>
            <a:lum/>
          </a:blip>
          <a:srcRect/>
          <a:stretch>
            <a:fillRect t="-26000" b="-26000"/>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91ED2F6-B734-9E24-4E66-075913E6CEB3}"/>
              </a:ext>
            </a:extLst>
          </p:cNvPr>
          <p:cNvSpPr>
            <a:spLocks noGrp="1"/>
          </p:cNvSpPr>
          <p:nvPr>
            <p:ph type="title"/>
          </p:nvPr>
        </p:nvSpPr>
        <p:spPr>
          <a:xfrm>
            <a:off x="1371599" y="294538"/>
            <a:ext cx="9895951" cy="1033669"/>
          </a:xfrm>
        </p:spPr>
        <p:txBody>
          <a:bodyPr>
            <a:normAutofit fontScale="90000"/>
          </a:bodyPr>
          <a:lstStyle/>
          <a:p>
            <a:r>
              <a:rPr lang="en-US" b="1" dirty="0">
                <a:solidFill>
                  <a:srgbClr val="FFFFFF"/>
                </a:solidFill>
                <a:latin typeface="Perpetua" panose="02020502060401020303" pitchFamily="18" charset="0"/>
                <a:ea typeface="Gulim" panose="020B0600000101010101" pitchFamily="34" charset="-127"/>
              </a:rPr>
              <a:t>International Internship </a:t>
            </a:r>
            <a:br>
              <a:rPr lang="en-US" sz="4000" b="1" dirty="0">
                <a:solidFill>
                  <a:srgbClr val="FFFFFF"/>
                </a:solidFill>
                <a:latin typeface="Perpetua" panose="02020502060401020303" pitchFamily="18" charset="0"/>
                <a:ea typeface="Gulim" panose="020B0600000101010101" pitchFamily="34" charset="-127"/>
              </a:rPr>
            </a:br>
            <a:r>
              <a:rPr lang="en-US" sz="4000" b="1" dirty="0">
                <a:solidFill>
                  <a:srgbClr val="FFFFFF"/>
                </a:solidFill>
                <a:latin typeface="Perpetua" panose="02020502060401020303" pitchFamily="18" charset="0"/>
                <a:ea typeface="Gulim" panose="020B0600000101010101" pitchFamily="34" charset="-127"/>
              </a:rPr>
              <a:t>(Individual Experience)</a:t>
            </a:r>
          </a:p>
        </p:txBody>
      </p:sp>
      <p:sp>
        <p:nvSpPr>
          <p:cNvPr id="4" name="Content Placeholder 2">
            <a:extLst>
              <a:ext uri="{FF2B5EF4-FFF2-40B4-BE49-F238E27FC236}">
                <a16:creationId xmlns:a16="http://schemas.microsoft.com/office/drawing/2014/main" id="{71E03C9D-BA48-8CB9-1236-A4F918423BA1}"/>
              </a:ext>
            </a:extLst>
          </p:cNvPr>
          <p:cNvSpPr txBox="1">
            <a:spLocks/>
          </p:cNvSpPr>
          <p:nvPr/>
        </p:nvSpPr>
        <p:spPr>
          <a:xfrm>
            <a:off x="480450" y="1912087"/>
            <a:ext cx="3439550" cy="4247413"/>
          </a:xfrm>
          <a:prstGeom prst="rect">
            <a:avLst/>
          </a:prstGeom>
          <a:solidFill>
            <a:schemeClr val="accent4">
              <a:lumMod val="20000"/>
              <a:lumOff val="80000"/>
              <a:alpha val="68000"/>
            </a:schemeClr>
          </a:solidFill>
          <a:ln w="38100">
            <a:solidFill>
              <a:schemeClr val="accent1"/>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b="1" dirty="0">
                <a:solidFill>
                  <a:srgbClr val="996633"/>
                </a:solidFill>
                <a:latin typeface="Alasassy Caps" pitchFamily="2" charset="0"/>
              </a:rPr>
              <a:t>8 Weeks Before Departure</a:t>
            </a:r>
          </a:p>
          <a:p>
            <a:r>
              <a:rPr lang="en-US" sz="2400" dirty="0">
                <a:solidFill>
                  <a:schemeClr val="accent4">
                    <a:lumMod val="50000"/>
                  </a:schemeClr>
                </a:solidFill>
                <a:latin typeface="Perpetua" panose="02020502060401020303" pitchFamily="18" charset="0"/>
                <a:ea typeface="Gulim" panose="020B0600000101010101" pitchFamily="34" charset="-127"/>
              </a:rPr>
              <a:t>Identify the experience or opportunity/meet with internship coordinator</a:t>
            </a:r>
          </a:p>
          <a:p>
            <a:r>
              <a:rPr lang="en-US" sz="2400" dirty="0">
                <a:solidFill>
                  <a:schemeClr val="accent4">
                    <a:lumMod val="50000"/>
                  </a:schemeClr>
                </a:solidFill>
                <a:latin typeface="Perpetua" panose="02020502060401020303" pitchFamily="18" charset="0"/>
                <a:ea typeface="Gulim" panose="020B0600000101010101" pitchFamily="34" charset="-127"/>
              </a:rPr>
              <a:t>Meet with Chris or Amanda</a:t>
            </a:r>
          </a:p>
          <a:p>
            <a:r>
              <a:rPr lang="en-US" sz="2400" dirty="0">
                <a:solidFill>
                  <a:schemeClr val="accent4">
                    <a:lumMod val="50000"/>
                  </a:schemeClr>
                </a:solidFill>
                <a:latin typeface="Perpetua" panose="02020502060401020303" pitchFamily="18" charset="0"/>
                <a:ea typeface="Gulim" panose="020B0600000101010101" pitchFamily="34" charset="-127"/>
              </a:rPr>
              <a:t>Complete and turn in </a:t>
            </a:r>
            <a:r>
              <a:rPr lang="en-US" sz="2400" dirty="0">
                <a:solidFill>
                  <a:schemeClr val="accent4">
                    <a:lumMod val="50000"/>
                  </a:schemeClr>
                </a:solidFill>
                <a:latin typeface="Perpetua" panose="02020502060401020303" pitchFamily="18" charset="0"/>
                <a:ea typeface="Gulim" panose="020B0600000101010101" pitchFamily="34" charset="-127"/>
                <a:hlinkClick r:id="rId3"/>
              </a:rPr>
              <a:t>proposal form</a:t>
            </a:r>
            <a:r>
              <a:rPr lang="en-US" sz="2400" dirty="0">
                <a:solidFill>
                  <a:schemeClr val="accent4">
                    <a:lumMod val="50000"/>
                  </a:schemeClr>
                </a:solidFill>
                <a:latin typeface="Perpetua" panose="02020502060401020303" pitchFamily="18" charset="0"/>
                <a:ea typeface="Gulim" panose="020B0600000101010101" pitchFamily="34" charset="-127"/>
              </a:rPr>
              <a:t>, </a:t>
            </a:r>
            <a:r>
              <a:rPr lang="en-US" sz="2400" dirty="0">
                <a:solidFill>
                  <a:schemeClr val="accent4">
                    <a:lumMod val="50000"/>
                  </a:schemeClr>
                </a:solidFill>
                <a:latin typeface="Perpetua" panose="02020502060401020303" pitchFamily="18" charset="0"/>
                <a:ea typeface="Gulim" panose="020B0600000101010101" pitchFamily="34" charset="-127"/>
                <a:hlinkClick r:id="rId4"/>
              </a:rPr>
              <a:t>security petition</a:t>
            </a:r>
            <a:r>
              <a:rPr lang="en-US" sz="2400" dirty="0">
                <a:solidFill>
                  <a:schemeClr val="accent4">
                    <a:lumMod val="50000"/>
                  </a:schemeClr>
                </a:solidFill>
                <a:latin typeface="Perpetua" panose="02020502060401020303" pitchFamily="18" charset="0"/>
                <a:ea typeface="Gulim" panose="020B0600000101010101" pitchFamily="34" charset="-127"/>
              </a:rPr>
              <a:t>, </a:t>
            </a:r>
            <a:r>
              <a:rPr lang="en-US" sz="2400" dirty="0">
                <a:solidFill>
                  <a:schemeClr val="accent4">
                    <a:lumMod val="50000"/>
                  </a:schemeClr>
                </a:solidFill>
                <a:latin typeface="Perpetua" panose="02020502060401020303" pitchFamily="18" charset="0"/>
                <a:ea typeface="Gulim" panose="020B0600000101010101" pitchFamily="34" charset="-127"/>
                <a:hlinkClick r:id="rId5"/>
              </a:rPr>
              <a:t>registration form</a:t>
            </a:r>
            <a:r>
              <a:rPr lang="en-US" sz="2400" dirty="0">
                <a:solidFill>
                  <a:schemeClr val="accent4">
                    <a:lumMod val="50000"/>
                  </a:schemeClr>
                </a:solidFill>
                <a:latin typeface="Perpetua" panose="02020502060401020303" pitchFamily="18" charset="0"/>
                <a:ea typeface="Gulim" panose="020B0600000101010101" pitchFamily="34" charset="-127"/>
              </a:rPr>
              <a:t>, and </a:t>
            </a:r>
            <a:r>
              <a:rPr lang="en-US" sz="2400" dirty="0">
                <a:solidFill>
                  <a:schemeClr val="accent4">
                    <a:lumMod val="50000"/>
                  </a:schemeClr>
                </a:solidFill>
                <a:latin typeface="Perpetua" panose="02020502060401020303" pitchFamily="18" charset="0"/>
                <a:ea typeface="Gulim" panose="020B0600000101010101" pitchFamily="34" charset="-127"/>
                <a:hlinkClick r:id="rId6"/>
              </a:rPr>
              <a:t>online application</a:t>
            </a:r>
            <a:endParaRPr lang="en-US" sz="2400" dirty="0">
              <a:solidFill>
                <a:schemeClr val="accent4">
                  <a:lumMod val="50000"/>
                </a:schemeClr>
              </a:solidFill>
              <a:latin typeface="Perpetua" panose="02020502060401020303" pitchFamily="18" charset="0"/>
              <a:ea typeface="Gulim" panose="020B0600000101010101" pitchFamily="34" charset="-127"/>
            </a:endParaRPr>
          </a:p>
        </p:txBody>
      </p:sp>
      <p:sp>
        <p:nvSpPr>
          <p:cNvPr id="5" name="Content Placeholder 3">
            <a:extLst>
              <a:ext uri="{FF2B5EF4-FFF2-40B4-BE49-F238E27FC236}">
                <a16:creationId xmlns:a16="http://schemas.microsoft.com/office/drawing/2014/main" id="{E160F451-D137-BD24-2226-9947C0362882}"/>
              </a:ext>
            </a:extLst>
          </p:cNvPr>
          <p:cNvSpPr txBox="1">
            <a:spLocks/>
          </p:cNvSpPr>
          <p:nvPr/>
        </p:nvSpPr>
        <p:spPr>
          <a:xfrm>
            <a:off x="4142350" y="1912087"/>
            <a:ext cx="3683000" cy="4247413"/>
          </a:xfrm>
          <a:prstGeom prst="rect">
            <a:avLst/>
          </a:prstGeom>
          <a:solidFill>
            <a:schemeClr val="accent4">
              <a:lumMod val="20000"/>
              <a:lumOff val="80000"/>
              <a:alpha val="68000"/>
            </a:schemeClr>
          </a:solidFill>
          <a:ln w="38100">
            <a:solidFill>
              <a:schemeClr val="accent1"/>
            </a:solidFill>
          </a:ln>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b="1" dirty="0">
                <a:solidFill>
                  <a:srgbClr val="996633"/>
                </a:solidFill>
                <a:latin typeface="Alasassy Caps" pitchFamily="2" charset="0"/>
              </a:rPr>
              <a:t>4-6 Weeks in advance</a:t>
            </a:r>
          </a:p>
          <a:p>
            <a:r>
              <a:rPr lang="en-US" sz="2400" dirty="0">
                <a:solidFill>
                  <a:schemeClr val="accent4">
                    <a:lumMod val="50000"/>
                  </a:schemeClr>
                </a:solidFill>
                <a:latin typeface="Perpetua" panose="02020502060401020303" pitchFamily="18" charset="0"/>
                <a:ea typeface="Gulim" panose="020B0600000101010101" pitchFamily="34" charset="-127"/>
              </a:rPr>
              <a:t>Complete </a:t>
            </a:r>
            <a:r>
              <a:rPr lang="en-US" sz="2400" dirty="0">
                <a:solidFill>
                  <a:schemeClr val="accent4">
                    <a:lumMod val="50000"/>
                  </a:schemeClr>
                </a:solidFill>
                <a:latin typeface="Perpetua" panose="02020502060401020303" pitchFamily="18" charset="0"/>
                <a:ea typeface="Gulim" panose="020B0600000101010101" pitchFamily="34" charset="-127"/>
                <a:hlinkClick r:id="rId7"/>
              </a:rPr>
              <a:t>MOU</a:t>
            </a:r>
            <a:r>
              <a:rPr lang="en-US" sz="2400" dirty="0">
                <a:solidFill>
                  <a:schemeClr val="accent4">
                    <a:lumMod val="50000"/>
                  </a:schemeClr>
                </a:solidFill>
                <a:latin typeface="Perpetua" panose="02020502060401020303" pitchFamily="18" charset="0"/>
                <a:ea typeface="Gulim" panose="020B0600000101010101" pitchFamily="34" charset="-127"/>
              </a:rPr>
              <a:t>, security briefing, and program itinerary</a:t>
            </a:r>
          </a:p>
          <a:p>
            <a:r>
              <a:rPr lang="en-US" sz="2400" dirty="0">
                <a:solidFill>
                  <a:schemeClr val="accent4">
                    <a:lumMod val="50000"/>
                  </a:schemeClr>
                </a:solidFill>
                <a:latin typeface="Perpetua" panose="02020502060401020303" pitchFamily="18" charset="0"/>
                <a:ea typeface="Gulim" panose="020B0600000101010101" pitchFamily="34" charset="-127"/>
              </a:rPr>
              <a:t>Upload passport to application and purchase flights through BYU Travel</a:t>
            </a:r>
          </a:p>
          <a:p>
            <a:r>
              <a:rPr lang="en-US" sz="2400" dirty="0">
                <a:solidFill>
                  <a:schemeClr val="accent4">
                    <a:lumMod val="50000"/>
                  </a:schemeClr>
                </a:solidFill>
                <a:latin typeface="Perpetua" panose="02020502060401020303" pitchFamily="18" charset="0"/>
                <a:ea typeface="Gulim" panose="020B0600000101010101" pitchFamily="34" charset="-127"/>
              </a:rPr>
              <a:t>Complete the IE Pre-Departure Course on Learning Suite (or Canvas)</a:t>
            </a:r>
          </a:p>
        </p:txBody>
      </p:sp>
      <p:sp>
        <p:nvSpPr>
          <p:cNvPr id="6" name="Content Placeholder 3">
            <a:extLst>
              <a:ext uri="{FF2B5EF4-FFF2-40B4-BE49-F238E27FC236}">
                <a16:creationId xmlns:a16="http://schemas.microsoft.com/office/drawing/2014/main" id="{84FB759C-38CA-78F1-70FC-C77DCA4A72D1}"/>
              </a:ext>
            </a:extLst>
          </p:cNvPr>
          <p:cNvSpPr txBox="1">
            <a:spLocks/>
          </p:cNvSpPr>
          <p:nvPr/>
        </p:nvSpPr>
        <p:spPr>
          <a:xfrm>
            <a:off x="8068800" y="1912087"/>
            <a:ext cx="3642750" cy="4247413"/>
          </a:xfrm>
          <a:prstGeom prst="rect">
            <a:avLst/>
          </a:prstGeom>
          <a:solidFill>
            <a:schemeClr val="accent4">
              <a:lumMod val="20000"/>
              <a:lumOff val="80000"/>
              <a:alpha val="68000"/>
            </a:schemeClr>
          </a:solidFill>
          <a:ln w="38100">
            <a:solidFill>
              <a:schemeClr val="accent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dirty="0">
                <a:solidFill>
                  <a:srgbClr val="996633"/>
                </a:solidFill>
                <a:latin typeface="Alasassy Caps" pitchFamily="2" charset="0"/>
              </a:rPr>
              <a:t>2-4 Weeks in advance</a:t>
            </a:r>
          </a:p>
          <a:p>
            <a:r>
              <a:rPr lang="en-US" sz="2400" dirty="0">
                <a:solidFill>
                  <a:schemeClr val="accent4">
                    <a:lumMod val="50000"/>
                  </a:schemeClr>
                </a:solidFill>
                <a:latin typeface="Perpetua" panose="02020502060401020303" pitchFamily="18" charset="0"/>
              </a:rPr>
              <a:t>Provide exact travel dates for </a:t>
            </a:r>
            <a:r>
              <a:rPr lang="en-US" sz="2400" dirty="0" err="1">
                <a:solidFill>
                  <a:schemeClr val="accent4">
                    <a:lumMod val="50000"/>
                  </a:schemeClr>
                </a:solidFill>
                <a:latin typeface="Perpetua" panose="02020502060401020303" pitchFamily="18" charset="0"/>
              </a:rPr>
              <a:t>GeoBlue</a:t>
            </a:r>
            <a:r>
              <a:rPr lang="en-US" sz="2400" dirty="0">
                <a:solidFill>
                  <a:schemeClr val="accent4">
                    <a:lumMod val="50000"/>
                  </a:schemeClr>
                </a:solidFill>
                <a:latin typeface="Perpetua" panose="02020502060401020303" pitchFamily="18" charset="0"/>
              </a:rPr>
              <a:t> Health Insurance</a:t>
            </a:r>
          </a:p>
          <a:p>
            <a:r>
              <a:rPr lang="en-US" sz="2400" dirty="0">
                <a:solidFill>
                  <a:schemeClr val="accent4">
                    <a:lumMod val="50000"/>
                  </a:schemeClr>
                </a:solidFill>
                <a:latin typeface="Perpetua" panose="02020502060401020303" pitchFamily="18" charset="0"/>
              </a:rPr>
              <a:t>Confirm Class Registration</a:t>
            </a:r>
          </a:p>
          <a:p>
            <a:r>
              <a:rPr lang="en-US" sz="2400" dirty="0">
                <a:solidFill>
                  <a:schemeClr val="accent4">
                    <a:lumMod val="50000"/>
                  </a:schemeClr>
                </a:solidFill>
                <a:latin typeface="Perpetua" panose="02020502060401020303" pitchFamily="18" charset="0"/>
              </a:rPr>
              <a:t>Pick up Backpack in 101 HRCB! </a:t>
            </a:r>
            <a:r>
              <a:rPr lang="en-US" sz="2400" dirty="0">
                <a:solidFill>
                  <a:schemeClr val="accent4">
                    <a:lumMod val="50000"/>
                  </a:schemeClr>
                </a:solidFill>
                <a:latin typeface="Perpetua" panose="02020502060401020303" pitchFamily="18" charset="0"/>
                <a:sym typeface="Wingdings" panose="05000000000000000000" pitchFamily="2" charset="2"/>
              </a:rPr>
              <a:t></a:t>
            </a:r>
            <a:endParaRPr lang="en-US" sz="2400" dirty="0">
              <a:solidFill>
                <a:schemeClr val="accent4">
                  <a:lumMod val="50000"/>
                </a:schemeClr>
              </a:solidFill>
              <a:latin typeface="Perpetua" panose="02020502060401020303" pitchFamily="18" charset="0"/>
            </a:endParaRPr>
          </a:p>
        </p:txBody>
      </p:sp>
      <p:sp>
        <p:nvSpPr>
          <p:cNvPr id="3" name="TextBox 2">
            <a:extLst>
              <a:ext uri="{FF2B5EF4-FFF2-40B4-BE49-F238E27FC236}">
                <a16:creationId xmlns:a16="http://schemas.microsoft.com/office/drawing/2014/main" id="{04104A2D-386B-D023-DEDE-614E7BD1F1DB}"/>
              </a:ext>
            </a:extLst>
          </p:cNvPr>
          <p:cNvSpPr txBox="1"/>
          <p:nvPr/>
        </p:nvSpPr>
        <p:spPr>
          <a:xfrm>
            <a:off x="1447798" y="6321755"/>
            <a:ext cx="9362050" cy="369332"/>
          </a:xfrm>
          <a:prstGeom prst="rect">
            <a:avLst/>
          </a:prstGeom>
          <a:noFill/>
        </p:spPr>
        <p:txBody>
          <a:bodyPr wrap="square" rtlCol="0">
            <a:spAutoFit/>
          </a:bodyPr>
          <a:lstStyle/>
          <a:p>
            <a:r>
              <a:rPr lang="en-US" dirty="0">
                <a:solidFill>
                  <a:schemeClr val="accent4">
                    <a:lumMod val="50000"/>
                  </a:schemeClr>
                </a:solidFill>
                <a:latin typeface="Perpetua" panose="02020502060401020303" pitchFamily="18" charset="0"/>
              </a:rPr>
              <a:t>Contact: Chris Quinlan, </a:t>
            </a:r>
            <a:r>
              <a:rPr lang="en-US" dirty="0">
                <a:solidFill>
                  <a:schemeClr val="accent4">
                    <a:lumMod val="50000"/>
                  </a:schemeClr>
                </a:solidFill>
                <a:latin typeface="Perpetua" panose="02020502060401020303" pitchFamily="18" charset="0"/>
                <a:hlinkClick r:id="rId8"/>
              </a:rPr>
              <a:t>christopher_quinlan@byu.edu</a:t>
            </a:r>
            <a:r>
              <a:rPr lang="en-US" dirty="0">
                <a:solidFill>
                  <a:schemeClr val="accent4">
                    <a:lumMod val="50000"/>
                  </a:schemeClr>
                </a:solidFill>
                <a:latin typeface="Perpetua" panose="02020502060401020303" pitchFamily="18" charset="0"/>
              </a:rPr>
              <a:t> or Amanda Sanders, </a:t>
            </a:r>
            <a:r>
              <a:rPr lang="en-US" dirty="0">
                <a:solidFill>
                  <a:schemeClr val="accent4">
                    <a:lumMod val="50000"/>
                  </a:schemeClr>
                </a:solidFill>
                <a:latin typeface="Perpetua" panose="02020502060401020303" pitchFamily="18" charset="0"/>
                <a:hlinkClick r:id="rId9"/>
              </a:rPr>
              <a:t>chris-quinlan-assistant@byu.edu</a:t>
            </a:r>
            <a:endParaRPr lang="en-US" dirty="0">
              <a:solidFill>
                <a:schemeClr val="accent4">
                  <a:lumMod val="50000"/>
                </a:schemeClr>
              </a:solidFill>
              <a:latin typeface="Perpetua" panose="02020502060401020303" pitchFamily="18" charset="0"/>
            </a:endParaRPr>
          </a:p>
        </p:txBody>
      </p:sp>
    </p:spTree>
    <p:extLst>
      <p:ext uri="{BB962C8B-B14F-4D97-AF65-F5344CB8AC3E}">
        <p14:creationId xmlns:p14="http://schemas.microsoft.com/office/powerpoint/2010/main" val="1751882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2" presetClass="entr" presetSubtype="4"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p:tgtEl>
                                          <p:spTgt spid="4">
                                            <p:txEl>
                                              <p:pRg st="1" end="1"/>
                                            </p:txEl>
                                          </p:spTgt>
                                        </p:tgtEl>
                                        <p:attrNameLst>
                                          <p:attrName>ppt_y</p:attrName>
                                        </p:attrNameLst>
                                      </p:cBhvr>
                                      <p:tavLst>
                                        <p:tav tm="0">
                                          <p:val>
                                            <p:strVal val="#ppt_y+#ppt_h*1.125000"/>
                                          </p:val>
                                        </p:tav>
                                        <p:tav tm="100000">
                                          <p:val>
                                            <p:strVal val="#ppt_y"/>
                                          </p:val>
                                        </p:tav>
                                      </p:tavLst>
                                    </p:anim>
                                    <p:animEffect transition="in" filter="wipe(up)">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 calcmode="lin" valueType="num">
                                      <p:cBhvr additive="base">
                                        <p:cTn id="17" dur="500"/>
                                        <p:tgtEl>
                                          <p:spTgt spid="4">
                                            <p:txEl>
                                              <p:pRg st="2" end="2"/>
                                            </p:txEl>
                                          </p:spTgt>
                                        </p:tgtEl>
                                        <p:attrNameLst>
                                          <p:attrName>ppt_y</p:attrName>
                                        </p:attrNameLst>
                                      </p:cBhvr>
                                      <p:tavLst>
                                        <p:tav tm="0">
                                          <p:val>
                                            <p:strVal val="#ppt_y+#ppt_h*1.125000"/>
                                          </p:val>
                                        </p:tav>
                                        <p:tav tm="100000">
                                          <p:val>
                                            <p:strVal val="#ppt_y"/>
                                          </p:val>
                                        </p:tav>
                                      </p:tavLst>
                                    </p:anim>
                                    <p:animEffect transition="in" filter="wipe(up)">
                                      <p:cBhvr>
                                        <p:cTn id="18" dur="500"/>
                                        <p:tgtEl>
                                          <p:spTgt spid="4">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 calcmode="lin" valueType="num">
                                      <p:cBhvr additive="base">
                                        <p:cTn id="23" dur="500"/>
                                        <p:tgtEl>
                                          <p:spTgt spid="4">
                                            <p:txEl>
                                              <p:pRg st="3" end="3"/>
                                            </p:txEl>
                                          </p:spTgt>
                                        </p:tgtEl>
                                        <p:attrNameLst>
                                          <p:attrName>ppt_y</p:attrName>
                                        </p:attrNameLst>
                                      </p:cBhvr>
                                      <p:tavLst>
                                        <p:tav tm="0">
                                          <p:val>
                                            <p:strVal val="#ppt_y+#ppt_h*1.125000"/>
                                          </p:val>
                                        </p:tav>
                                        <p:tav tm="100000">
                                          <p:val>
                                            <p:strVal val="#ppt_y"/>
                                          </p:val>
                                        </p:tav>
                                      </p:tavLst>
                                    </p:anim>
                                    <p:animEffect transition="in" filter="wipe(up)">
                                      <p:cBhvr>
                                        <p:cTn id="24" dur="500"/>
                                        <p:tgtEl>
                                          <p:spTgt spid="4">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nodeType="clickEffect">
                                  <p:stCondLst>
                                    <p:cond delay="0"/>
                                  </p:stCondLst>
                                  <p:childTnLst>
                                    <p:set>
                                      <p:cBhvr>
                                        <p:cTn id="32" dur="1" fill="hold">
                                          <p:stCondLst>
                                            <p:cond delay="0"/>
                                          </p:stCondLst>
                                        </p:cTn>
                                        <p:tgtEl>
                                          <p:spTgt spid="5">
                                            <p:txEl>
                                              <p:pRg st="1" end="1"/>
                                            </p:txEl>
                                          </p:spTgt>
                                        </p:tgtEl>
                                        <p:attrNameLst>
                                          <p:attrName>style.visibility</p:attrName>
                                        </p:attrNameLst>
                                      </p:cBhvr>
                                      <p:to>
                                        <p:strVal val="visible"/>
                                      </p:to>
                                    </p:set>
                                    <p:anim calcmode="lin" valueType="num">
                                      <p:cBhvr additive="base">
                                        <p:cTn id="33" dur="500"/>
                                        <p:tgtEl>
                                          <p:spTgt spid="5">
                                            <p:txEl>
                                              <p:pRg st="1" end="1"/>
                                            </p:txEl>
                                          </p:spTgt>
                                        </p:tgtEl>
                                        <p:attrNameLst>
                                          <p:attrName>ppt_y</p:attrName>
                                        </p:attrNameLst>
                                      </p:cBhvr>
                                      <p:tavLst>
                                        <p:tav tm="0">
                                          <p:val>
                                            <p:strVal val="#ppt_y+#ppt_h*1.125000"/>
                                          </p:val>
                                        </p:tav>
                                        <p:tav tm="100000">
                                          <p:val>
                                            <p:strVal val="#ppt_y"/>
                                          </p:val>
                                        </p:tav>
                                      </p:tavLst>
                                    </p:anim>
                                    <p:animEffect transition="in" filter="wipe(up)">
                                      <p:cBhvr>
                                        <p:cTn id="34" dur="500"/>
                                        <p:tgtEl>
                                          <p:spTgt spid="5">
                                            <p:txEl>
                                              <p:pRg st="1" end="1"/>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4" fill="hold" nodeType="clickEffect">
                                  <p:stCondLst>
                                    <p:cond delay="0"/>
                                  </p:stCondLst>
                                  <p:childTnLst>
                                    <p:set>
                                      <p:cBhvr>
                                        <p:cTn id="38" dur="1" fill="hold">
                                          <p:stCondLst>
                                            <p:cond delay="0"/>
                                          </p:stCondLst>
                                        </p:cTn>
                                        <p:tgtEl>
                                          <p:spTgt spid="5">
                                            <p:txEl>
                                              <p:pRg st="2" end="2"/>
                                            </p:txEl>
                                          </p:spTgt>
                                        </p:tgtEl>
                                        <p:attrNameLst>
                                          <p:attrName>style.visibility</p:attrName>
                                        </p:attrNameLst>
                                      </p:cBhvr>
                                      <p:to>
                                        <p:strVal val="visible"/>
                                      </p:to>
                                    </p:set>
                                    <p:anim calcmode="lin" valueType="num">
                                      <p:cBhvr additive="base">
                                        <p:cTn id="39" dur="500"/>
                                        <p:tgtEl>
                                          <p:spTgt spid="5">
                                            <p:txEl>
                                              <p:pRg st="2" end="2"/>
                                            </p:txEl>
                                          </p:spTgt>
                                        </p:tgtEl>
                                        <p:attrNameLst>
                                          <p:attrName>ppt_y</p:attrName>
                                        </p:attrNameLst>
                                      </p:cBhvr>
                                      <p:tavLst>
                                        <p:tav tm="0">
                                          <p:val>
                                            <p:strVal val="#ppt_y+#ppt_h*1.125000"/>
                                          </p:val>
                                        </p:tav>
                                        <p:tav tm="100000">
                                          <p:val>
                                            <p:strVal val="#ppt_y"/>
                                          </p:val>
                                        </p:tav>
                                      </p:tavLst>
                                    </p:anim>
                                    <p:animEffect transition="in" filter="wipe(up)">
                                      <p:cBhvr>
                                        <p:cTn id="40" dur="500"/>
                                        <p:tgtEl>
                                          <p:spTgt spid="5">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nodeType="clickEffect">
                                  <p:stCondLst>
                                    <p:cond delay="0"/>
                                  </p:stCondLst>
                                  <p:childTnLst>
                                    <p:set>
                                      <p:cBhvr>
                                        <p:cTn id="44" dur="1" fill="hold">
                                          <p:stCondLst>
                                            <p:cond delay="0"/>
                                          </p:stCondLst>
                                        </p:cTn>
                                        <p:tgtEl>
                                          <p:spTgt spid="5">
                                            <p:txEl>
                                              <p:pRg st="3" end="3"/>
                                            </p:txEl>
                                          </p:spTgt>
                                        </p:tgtEl>
                                        <p:attrNameLst>
                                          <p:attrName>style.visibility</p:attrName>
                                        </p:attrNameLst>
                                      </p:cBhvr>
                                      <p:to>
                                        <p:strVal val="visible"/>
                                      </p:to>
                                    </p:set>
                                    <p:anim calcmode="lin" valueType="num">
                                      <p:cBhvr additive="base">
                                        <p:cTn id="45" dur="500"/>
                                        <p:tgtEl>
                                          <p:spTgt spid="5">
                                            <p:txEl>
                                              <p:pRg st="3" end="3"/>
                                            </p:txEl>
                                          </p:spTgt>
                                        </p:tgtEl>
                                        <p:attrNameLst>
                                          <p:attrName>ppt_y</p:attrName>
                                        </p:attrNameLst>
                                      </p:cBhvr>
                                      <p:tavLst>
                                        <p:tav tm="0">
                                          <p:val>
                                            <p:strVal val="#ppt_y+#ppt_h*1.125000"/>
                                          </p:val>
                                        </p:tav>
                                        <p:tav tm="100000">
                                          <p:val>
                                            <p:strVal val="#ppt_y"/>
                                          </p:val>
                                        </p:tav>
                                      </p:tavLst>
                                    </p:anim>
                                    <p:animEffect transition="in" filter="wipe(up)">
                                      <p:cBhvr>
                                        <p:cTn id="46" dur="500"/>
                                        <p:tgtEl>
                                          <p:spTgt spid="5">
                                            <p:txEl>
                                              <p:pRg st="3" end="3"/>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2" presetClass="entr" presetSubtype="4" fill="hold" nodeType="clickEffect">
                                  <p:stCondLst>
                                    <p:cond delay="0"/>
                                  </p:stCondLst>
                                  <p:childTnLst>
                                    <p:set>
                                      <p:cBhvr>
                                        <p:cTn id="54" dur="1" fill="hold">
                                          <p:stCondLst>
                                            <p:cond delay="0"/>
                                          </p:stCondLst>
                                        </p:cTn>
                                        <p:tgtEl>
                                          <p:spTgt spid="6">
                                            <p:txEl>
                                              <p:pRg st="1" end="1"/>
                                            </p:txEl>
                                          </p:spTgt>
                                        </p:tgtEl>
                                        <p:attrNameLst>
                                          <p:attrName>style.visibility</p:attrName>
                                        </p:attrNameLst>
                                      </p:cBhvr>
                                      <p:to>
                                        <p:strVal val="visible"/>
                                      </p:to>
                                    </p:set>
                                    <p:anim calcmode="lin" valueType="num">
                                      <p:cBhvr additive="base">
                                        <p:cTn id="55" dur="500"/>
                                        <p:tgtEl>
                                          <p:spTgt spid="6">
                                            <p:txEl>
                                              <p:pRg st="1" end="1"/>
                                            </p:txEl>
                                          </p:spTgt>
                                        </p:tgtEl>
                                        <p:attrNameLst>
                                          <p:attrName>ppt_y</p:attrName>
                                        </p:attrNameLst>
                                      </p:cBhvr>
                                      <p:tavLst>
                                        <p:tav tm="0">
                                          <p:val>
                                            <p:strVal val="#ppt_y+#ppt_h*1.125000"/>
                                          </p:val>
                                        </p:tav>
                                        <p:tav tm="100000">
                                          <p:val>
                                            <p:strVal val="#ppt_y"/>
                                          </p:val>
                                        </p:tav>
                                      </p:tavLst>
                                    </p:anim>
                                    <p:animEffect transition="in" filter="wipe(up)">
                                      <p:cBhvr>
                                        <p:cTn id="56" dur="500"/>
                                        <p:tgtEl>
                                          <p:spTgt spid="6">
                                            <p:txEl>
                                              <p:pRg st="1" end="1"/>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2" presetClass="entr" presetSubtype="4" fill="hold" nodeType="clickEffect">
                                  <p:stCondLst>
                                    <p:cond delay="0"/>
                                  </p:stCondLst>
                                  <p:childTnLst>
                                    <p:set>
                                      <p:cBhvr>
                                        <p:cTn id="60" dur="1" fill="hold">
                                          <p:stCondLst>
                                            <p:cond delay="0"/>
                                          </p:stCondLst>
                                        </p:cTn>
                                        <p:tgtEl>
                                          <p:spTgt spid="6">
                                            <p:txEl>
                                              <p:pRg st="2" end="2"/>
                                            </p:txEl>
                                          </p:spTgt>
                                        </p:tgtEl>
                                        <p:attrNameLst>
                                          <p:attrName>style.visibility</p:attrName>
                                        </p:attrNameLst>
                                      </p:cBhvr>
                                      <p:to>
                                        <p:strVal val="visible"/>
                                      </p:to>
                                    </p:set>
                                    <p:anim calcmode="lin" valueType="num">
                                      <p:cBhvr additive="base">
                                        <p:cTn id="61" dur="500"/>
                                        <p:tgtEl>
                                          <p:spTgt spid="6">
                                            <p:txEl>
                                              <p:pRg st="2" end="2"/>
                                            </p:txEl>
                                          </p:spTgt>
                                        </p:tgtEl>
                                        <p:attrNameLst>
                                          <p:attrName>ppt_y</p:attrName>
                                        </p:attrNameLst>
                                      </p:cBhvr>
                                      <p:tavLst>
                                        <p:tav tm="0">
                                          <p:val>
                                            <p:strVal val="#ppt_y+#ppt_h*1.125000"/>
                                          </p:val>
                                        </p:tav>
                                        <p:tav tm="100000">
                                          <p:val>
                                            <p:strVal val="#ppt_y"/>
                                          </p:val>
                                        </p:tav>
                                      </p:tavLst>
                                    </p:anim>
                                    <p:animEffect transition="in" filter="wipe(up)">
                                      <p:cBhvr>
                                        <p:cTn id="62" dur="500"/>
                                        <p:tgtEl>
                                          <p:spTgt spid="6">
                                            <p:txEl>
                                              <p:pRg st="2" end="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2" presetClass="entr" presetSubtype="4" fill="hold" nodeType="clickEffect">
                                  <p:stCondLst>
                                    <p:cond delay="0"/>
                                  </p:stCondLst>
                                  <p:childTnLst>
                                    <p:set>
                                      <p:cBhvr>
                                        <p:cTn id="66" dur="1" fill="hold">
                                          <p:stCondLst>
                                            <p:cond delay="0"/>
                                          </p:stCondLst>
                                        </p:cTn>
                                        <p:tgtEl>
                                          <p:spTgt spid="6">
                                            <p:txEl>
                                              <p:pRg st="3" end="3"/>
                                            </p:txEl>
                                          </p:spTgt>
                                        </p:tgtEl>
                                        <p:attrNameLst>
                                          <p:attrName>style.visibility</p:attrName>
                                        </p:attrNameLst>
                                      </p:cBhvr>
                                      <p:to>
                                        <p:strVal val="visible"/>
                                      </p:to>
                                    </p:set>
                                    <p:anim calcmode="lin" valueType="num">
                                      <p:cBhvr additive="base">
                                        <p:cTn id="67" dur="500"/>
                                        <p:tgtEl>
                                          <p:spTgt spid="6">
                                            <p:txEl>
                                              <p:pRg st="3" end="3"/>
                                            </p:txEl>
                                          </p:spTgt>
                                        </p:tgtEl>
                                        <p:attrNameLst>
                                          <p:attrName>ppt_y</p:attrName>
                                        </p:attrNameLst>
                                      </p:cBhvr>
                                      <p:tavLst>
                                        <p:tav tm="0">
                                          <p:val>
                                            <p:strVal val="#ppt_y+#ppt_h*1.125000"/>
                                          </p:val>
                                        </p:tav>
                                        <p:tav tm="100000">
                                          <p:val>
                                            <p:strVal val="#ppt_y"/>
                                          </p:val>
                                        </p:tav>
                                      </p:tavLst>
                                    </p:anim>
                                    <p:animEffect transition="in" filter="wipe(up)">
                                      <p:cBhvr>
                                        <p:cTn id="68"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l="-6000" r="-6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85259" y="302800"/>
            <a:ext cx="8715375" cy="615553"/>
          </a:xfrm>
        </p:spPr>
        <p:txBody>
          <a:bodyPr>
            <a:noAutofit/>
          </a:bodyPr>
          <a:lstStyle/>
          <a:p>
            <a:r>
              <a:rPr lang="en-US" sz="2800" dirty="0">
                <a:ea typeface="Calibri"/>
                <a:cs typeface="Calibri"/>
              </a:rPr>
              <a:t>BYU Global Security, Safety &amp; Health</a:t>
            </a:r>
            <a:endParaRPr lang="en-US" sz="2800" dirty="0"/>
          </a:p>
        </p:txBody>
      </p:sp>
      <p:sp>
        <p:nvSpPr>
          <p:cNvPr id="3" name="Subtitle 2"/>
          <p:cNvSpPr>
            <a:spLocks noGrp="1"/>
          </p:cNvSpPr>
          <p:nvPr>
            <p:ph type="subTitle" idx="1"/>
          </p:nvPr>
        </p:nvSpPr>
        <p:spPr>
          <a:xfrm>
            <a:off x="579967" y="749111"/>
            <a:ext cx="6400800" cy="1200150"/>
          </a:xfrm>
        </p:spPr>
        <p:txBody>
          <a:bodyPr vert="horz" lIns="91440" tIns="45720" rIns="91440" bIns="45720" rtlCol="0" anchor="t">
            <a:normAutofit/>
          </a:bodyPr>
          <a:lstStyle/>
          <a:p>
            <a:r>
              <a:rPr lang="en-US" dirty="0">
                <a:ea typeface="Calibri"/>
                <a:cs typeface="Calibri"/>
              </a:rPr>
              <a:t>Ensuring Safe &amp; Secure International Experiences for BYU Travelers</a:t>
            </a:r>
            <a:endParaRPr lang="en-US" dirty="0"/>
          </a:p>
        </p:txBody>
      </p:sp>
      <p:sp>
        <p:nvSpPr>
          <p:cNvPr id="5" name="TextBox 4">
            <a:extLst>
              <a:ext uri="{FF2B5EF4-FFF2-40B4-BE49-F238E27FC236}">
                <a16:creationId xmlns:a16="http://schemas.microsoft.com/office/drawing/2014/main" id="{901DB80F-AAA8-221B-C576-5FB4AC53F4C9}"/>
              </a:ext>
            </a:extLst>
          </p:cNvPr>
          <p:cNvSpPr txBox="1"/>
          <p:nvPr/>
        </p:nvSpPr>
        <p:spPr>
          <a:xfrm>
            <a:off x="1433082" y="5370225"/>
            <a:ext cx="2028825"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prstClr val="white"/>
                </a:solidFill>
                <a:latin typeface="Trade Gothic Next Light"/>
                <a:ea typeface="Calibri"/>
                <a:cs typeface="Calibri"/>
              </a:rPr>
              <a:t>Landes Holbrook</a:t>
            </a:r>
          </a:p>
          <a:p>
            <a:r>
              <a:rPr lang="en-US" dirty="0">
                <a:solidFill>
                  <a:prstClr val="white"/>
                </a:solidFill>
                <a:latin typeface="Trade Gothic Next Light"/>
                <a:ea typeface="Calibri"/>
                <a:cs typeface="Calibri"/>
              </a:rPr>
              <a:t>Ben Cluff</a:t>
            </a:r>
          </a:p>
          <a:p>
            <a:r>
              <a:rPr lang="en-US" dirty="0">
                <a:solidFill>
                  <a:prstClr val="white"/>
                </a:solidFill>
                <a:latin typeface="Trade Gothic Next Light"/>
                <a:ea typeface="Calibri"/>
                <a:cs typeface="Calibri"/>
              </a:rPr>
              <a:t>Thania Budd</a:t>
            </a:r>
          </a:p>
          <a:p>
            <a:r>
              <a:rPr lang="en-US" dirty="0">
                <a:solidFill>
                  <a:prstClr val="white"/>
                </a:solidFill>
                <a:latin typeface="Trade Gothic Next Light"/>
                <a:ea typeface="Calibri"/>
                <a:cs typeface="Calibri"/>
              </a:rPr>
              <a:t>Elizabeth Thomas</a:t>
            </a:r>
          </a:p>
          <a:p>
            <a:endParaRPr lang="en-US" dirty="0">
              <a:solidFill>
                <a:prstClr val="white"/>
              </a:solidFill>
              <a:latin typeface="Trade Gothic Next Light"/>
              <a:ea typeface="Calibri"/>
              <a:cs typeface="Calibri"/>
            </a:endParaRPr>
          </a:p>
        </p:txBody>
      </p:sp>
      <p:sp>
        <p:nvSpPr>
          <p:cNvPr id="7" name="TextBox 6">
            <a:extLst>
              <a:ext uri="{FF2B5EF4-FFF2-40B4-BE49-F238E27FC236}">
                <a16:creationId xmlns:a16="http://schemas.microsoft.com/office/drawing/2014/main" id="{DC67F9E5-C624-4D38-BBEE-DCC81144D5FC}"/>
              </a:ext>
            </a:extLst>
          </p:cNvPr>
          <p:cNvSpPr txBox="1"/>
          <p:nvPr/>
        </p:nvSpPr>
        <p:spPr>
          <a:xfrm>
            <a:off x="8895824" y="6239924"/>
            <a:ext cx="1638300"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i="1">
                <a:solidFill>
                  <a:prstClr val="white"/>
                </a:solidFill>
                <a:latin typeface="Trade Gothic Next Light"/>
                <a:ea typeface="Calibri"/>
                <a:cs typeface="Calibri"/>
              </a:rPr>
              <a:t>February 2025</a:t>
            </a:r>
          </a:p>
          <a:p>
            <a:endParaRPr lang="en-US">
              <a:solidFill>
                <a:prstClr val="white"/>
              </a:solidFill>
              <a:latin typeface="Trade Gothic Next Light"/>
              <a:ea typeface="Calibri"/>
              <a:cs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87CAAF1-FEFD-DE9B-ED8C-F371027B56D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3688D08-B89C-9563-33C2-CE464E5EA661}"/>
              </a:ext>
            </a:extLst>
          </p:cNvPr>
          <p:cNvSpPr>
            <a:spLocks noGrp="1"/>
          </p:cNvSpPr>
          <p:nvPr>
            <p:ph type="title"/>
          </p:nvPr>
        </p:nvSpPr>
        <p:spPr>
          <a:xfrm>
            <a:off x="1850959" y="1"/>
            <a:ext cx="8419257" cy="1072447"/>
          </a:xfrm>
        </p:spPr>
        <p:txBody>
          <a:bodyPr/>
          <a:lstStyle/>
          <a:p>
            <a:r>
              <a:rPr lang="en-US" dirty="0">
                <a:ea typeface="Calibri"/>
                <a:cs typeface="Calibri"/>
              </a:rPr>
              <a:t>Mission STATEMENT &amp; RESPONSIBILITES</a:t>
            </a:r>
            <a:endParaRPr lang="en-US" b="0" dirty="0">
              <a:ea typeface="Calibri"/>
              <a:cs typeface="Calibri"/>
            </a:endParaRPr>
          </a:p>
        </p:txBody>
      </p:sp>
      <p:sp>
        <p:nvSpPr>
          <p:cNvPr id="3" name="Content Placeholder 2">
            <a:extLst>
              <a:ext uri="{FF2B5EF4-FFF2-40B4-BE49-F238E27FC236}">
                <a16:creationId xmlns:a16="http://schemas.microsoft.com/office/drawing/2014/main" id="{87BB81AC-6237-A884-AED7-D1911A5B2E60}"/>
              </a:ext>
            </a:extLst>
          </p:cNvPr>
          <p:cNvSpPr>
            <a:spLocks noGrp="1"/>
          </p:cNvSpPr>
          <p:nvPr>
            <p:ph idx="1"/>
          </p:nvPr>
        </p:nvSpPr>
        <p:spPr>
          <a:xfrm>
            <a:off x="1850958" y="1294125"/>
            <a:ext cx="8419256" cy="4819930"/>
          </a:xfrm>
        </p:spPr>
        <p:txBody>
          <a:bodyPr vert="horz" lIns="91440" tIns="45720" rIns="91440" bIns="45720" rtlCol="0" anchor="t">
            <a:noAutofit/>
          </a:bodyPr>
          <a:lstStyle/>
          <a:p>
            <a:pPr marL="0" indent="0">
              <a:buNone/>
            </a:pPr>
            <a:r>
              <a:rPr lang="en-US" b="1" dirty="0">
                <a:ea typeface="+mn-lt"/>
                <a:cs typeface="+mn-lt"/>
              </a:rPr>
              <a:t>Mission</a:t>
            </a:r>
            <a:r>
              <a:rPr lang="en-US" dirty="0">
                <a:ea typeface="+mn-lt"/>
                <a:cs typeface="+mn-lt"/>
              </a:rPr>
              <a:t>: "To safeguard BYU students, faculty, and employees traveling internationally through proactive risk management, preparation, duty of care, and incident response."</a:t>
            </a:r>
          </a:p>
          <a:p>
            <a:pPr marL="0" indent="0">
              <a:buNone/>
            </a:pPr>
            <a:r>
              <a:rPr lang="en-US" b="1" dirty="0">
                <a:ea typeface="+mn-lt"/>
                <a:cs typeface="+mn-lt"/>
              </a:rPr>
              <a:t>Main Responsibilities</a:t>
            </a:r>
          </a:p>
          <a:p>
            <a:pPr marL="560070" lvl="1" indent="-285750">
              <a:spcBef>
                <a:spcPts val="0"/>
              </a:spcBef>
              <a:buFont typeface="Arial,Sans-Serif"/>
              <a:buChar char="•"/>
            </a:pPr>
            <a:r>
              <a:rPr lang="en-US" b="0" dirty="0">
                <a:ea typeface="+mn-lt"/>
                <a:cs typeface="+mn-lt"/>
              </a:rPr>
              <a:t>Manage pre-travel preparation for all International Study Programs travelers</a:t>
            </a:r>
          </a:p>
          <a:p>
            <a:pPr marL="560070" lvl="1" indent="-285750">
              <a:spcBef>
                <a:spcPts val="0"/>
              </a:spcBef>
              <a:buFont typeface="Arial,Sans-Serif"/>
              <a:buChar char="•"/>
            </a:pPr>
            <a:r>
              <a:rPr lang="en-US" b="0" dirty="0">
                <a:ea typeface="+mn-lt"/>
                <a:cs typeface="+mn-lt"/>
              </a:rPr>
              <a:t>Collect program itineraries, enter them into our alert system, and monitor global events in areas and regions where we have travelers</a:t>
            </a:r>
          </a:p>
          <a:p>
            <a:pPr marL="560070" lvl="1" indent="-285750">
              <a:spcBef>
                <a:spcPts val="0"/>
              </a:spcBef>
              <a:buFont typeface="Arial,Sans-Serif"/>
              <a:buChar char="•"/>
            </a:pPr>
            <a:r>
              <a:rPr lang="en-US" b="0" dirty="0">
                <a:ea typeface="+mn-lt"/>
                <a:cs typeface="+mn-lt"/>
              </a:rPr>
              <a:t>Assess risk of and advise ISP on proposed program locations and activities</a:t>
            </a:r>
          </a:p>
          <a:p>
            <a:pPr marL="560070" lvl="1" indent="-285750">
              <a:spcBef>
                <a:spcPts val="0"/>
              </a:spcBef>
              <a:buFont typeface="Arial,Sans-Serif"/>
              <a:buChar char="•"/>
            </a:pPr>
            <a:r>
              <a:rPr lang="en-US" b="0" dirty="0">
                <a:ea typeface="+mn-lt"/>
                <a:cs typeface="+mn-lt"/>
              </a:rPr>
              <a:t>Manage incident response &amp; crisis management for ISP programs</a:t>
            </a:r>
          </a:p>
          <a:p>
            <a:pPr marL="560070" lvl="1" indent="-285750">
              <a:spcBef>
                <a:spcPts val="0"/>
              </a:spcBef>
              <a:buFont typeface="Arial,Sans-Serif"/>
              <a:buChar char="•"/>
            </a:pPr>
            <a:r>
              <a:rPr lang="en-US" b="0" dirty="0">
                <a:ea typeface="+mn-lt"/>
                <a:cs typeface="+mn-lt"/>
              </a:rPr>
              <a:t>Consult with students and faculty on questions of medicine legality/availability abroad, managing existing health conditions, insurance coverage, etc.</a:t>
            </a:r>
          </a:p>
          <a:p>
            <a:pPr marL="560070" lvl="1" indent="-285750">
              <a:spcBef>
                <a:spcPts val="0"/>
              </a:spcBef>
              <a:buFont typeface="Arial,Sans-Serif"/>
              <a:buChar char="•"/>
            </a:pPr>
            <a:r>
              <a:rPr lang="en-US" b="0" dirty="0">
                <a:ea typeface="+mn-lt"/>
                <a:cs typeface="+mn-lt"/>
              </a:rPr>
              <a:t>Improve communications, website resources, and training materials</a:t>
            </a:r>
          </a:p>
          <a:p>
            <a:pPr marL="560070" lvl="1" indent="-285750">
              <a:spcBef>
                <a:spcPts val="0"/>
              </a:spcBef>
              <a:buFont typeface="Arial,Sans-Serif"/>
              <a:buChar char="•"/>
            </a:pPr>
            <a:r>
              <a:rPr lang="en-US" b="0" dirty="0">
                <a:ea typeface="+mn-lt"/>
                <a:cs typeface="+mn-lt"/>
              </a:rPr>
              <a:t>Contribute to public and private sector intel, networks, and source</a:t>
            </a:r>
          </a:p>
        </p:txBody>
      </p:sp>
    </p:spTree>
    <p:extLst>
      <p:ext uri="{BB962C8B-B14F-4D97-AF65-F5344CB8AC3E}">
        <p14:creationId xmlns:p14="http://schemas.microsoft.com/office/powerpoint/2010/main" val="3200696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4D72CD-0F62-CFFB-7D7B-EF9D86815A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D4E3E55-FD8F-EEF2-E7A4-B00DF6354DA1}"/>
              </a:ext>
            </a:extLst>
          </p:cNvPr>
          <p:cNvSpPr>
            <a:spLocks noGrp="1"/>
          </p:cNvSpPr>
          <p:nvPr>
            <p:ph type="title"/>
          </p:nvPr>
        </p:nvSpPr>
        <p:spPr>
          <a:xfrm>
            <a:off x="2384414" y="221941"/>
            <a:ext cx="6928826" cy="857559"/>
          </a:xfrm>
        </p:spPr>
        <p:txBody>
          <a:bodyPr anchor="b">
            <a:normAutofit/>
          </a:bodyPr>
          <a:lstStyle/>
          <a:p>
            <a:r>
              <a:rPr lang="en-US" dirty="0"/>
              <a:t>Monitoring &amp; responding</a:t>
            </a:r>
          </a:p>
        </p:txBody>
      </p:sp>
      <p:sp>
        <p:nvSpPr>
          <p:cNvPr id="4" name="Date Placeholder 3">
            <a:extLst>
              <a:ext uri="{FF2B5EF4-FFF2-40B4-BE49-F238E27FC236}">
                <a16:creationId xmlns:a16="http://schemas.microsoft.com/office/drawing/2014/main" id="{F8F27875-61A0-00C0-A9B7-9861C94B5DBD}"/>
              </a:ext>
            </a:extLst>
          </p:cNvPr>
          <p:cNvSpPr>
            <a:spLocks noGrp="1"/>
          </p:cNvSpPr>
          <p:nvPr>
            <p:ph type="dt" sz="half" idx="10"/>
          </p:nvPr>
        </p:nvSpPr>
        <p:spPr>
          <a:xfrm rot="5400000">
            <a:off x="9043155" y="4936959"/>
            <a:ext cx="2673295" cy="273844"/>
          </a:xfrm>
        </p:spPr>
        <p:txBody>
          <a:bodyPr anchor="ctr">
            <a:normAutofit/>
          </a:bodyPr>
          <a:lstStyle/>
          <a:p>
            <a:pPr>
              <a:spcAft>
                <a:spcPts val="600"/>
              </a:spcAft>
            </a:pPr>
            <a:fld id="{DA3219F7-3919-4C6D-B383-007DFCD315D3}" type="datetime1">
              <a:rPr lang="en-US">
                <a:solidFill>
                  <a:prstClr val="white"/>
                </a:solidFill>
                <a:latin typeface="Trade Gothic Next Light"/>
              </a:rPr>
              <a:pPr>
                <a:spcAft>
                  <a:spcPts val="600"/>
                </a:spcAft>
              </a:pPr>
              <a:t>3/17/2025</a:t>
            </a:fld>
            <a:endParaRPr lang="en-US">
              <a:solidFill>
                <a:prstClr val="white"/>
              </a:solidFill>
              <a:latin typeface="Trade Gothic Next Light"/>
            </a:endParaRPr>
          </a:p>
        </p:txBody>
      </p:sp>
      <p:sp>
        <p:nvSpPr>
          <p:cNvPr id="5" name="Footer Placeholder 4">
            <a:extLst>
              <a:ext uri="{FF2B5EF4-FFF2-40B4-BE49-F238E27FC236}">
                <a16:creationId xmlns:a16="http://schemas.microsoft.com/office/drawing/2014/main" id="{6AC48354-410A-14E4-802A-E3A857DB0178}"/>
              </a:ext>
            </a:extLst>
          </p:cNvPr>
          <p:cNvSpPr>
            <a:spLocks noGrp="1"/>
          </p:cNvSpPr>
          <p:nvPr>
            <p:ph type="ftr" sz="quarter" idx="11"/>
          </p:nvPr>
        </p:nvSpPr>
        <p:spPr>
          <a:xfrm rot="5400000">
            <a:off x="9045089" y="1655534"/>
            <a:ext cx="2669427" cy="273844"/>
          </a:xfrm>
        </p:spPr>
        <p:txBody>
          <a:bodyPr anchor="ctr">
            <a:normAutofit/>
          </a:bodyPr>
          <a:lstStyle/>
          <a:p>
            <a:pPr>
              <a:lnSpc>
                <a:spcPct val="90000"/>
              </a:lnSpc>
              <a:spcAft>
                <a:spcPts val="600"/>
              </a:spcAft>
            </a:pPr>
            <a:r>
              <a:rPr lang="en-US" sz="300">
                <a:solidFill>
                  <a:prstClr val="white"/>
                </a:solidFill>
                <a:latin typeface="Trade Gothic Next Light"/>
              </a:rPr>
              <a:t>
              </a:t>
            </a:r>
          </a:p>
        </p:txBody>
      </p:sp>
      <p:sp>
        <p:nvSpPr>
          <p:cNvPr id="6" name="Slide Number Placeholder 5">
            <a:extLst>
              <a:ext uri="{FF2B5EF4-FFF2-40B4-BE49-F238E27FC236}">
                <a16:creationId xmlns:a16="http://schemas.microsoft.com/office/drawing/2014/main" id="{8BC89510-4EC9-E5CB-CFAE-BDD8CEB49C1B}"/>
              </a:ext>
            </a:extLst>
          </p:cNvPr>
          <p:cNvSpPr>
            <a:spLocks noGrp="1"/>
          </p:cNvSpPr>
          <p:nvPr>
            <p:ph type="sldNum" sz="quarter" idx="12"/>
          </p:nvPr>
        </p:nvSpPr>
        <p:spPr>
          <a:xfrm>
            <a:off x="10143681" y="3219853"/>
            <a:ext cx="472240" cy="429830"/>
          </a:xfrm>
        </p:spPr>
        <p:txBody>
          <a:bodyPr anchor="ctr">
            <a:normAutofit/>
          </a:bodyPr>
          <a:lstStyle/>
          <a:p>
            <a:pPr>
              <a:spcAft>
                <a:spcPts val="600"/>
              </a:spcAft>
            </a:pPr>
            <a:fld id="{196A61CA-0502-4EE4-9724-96EA822543E5}" type="slidenum">
              <a:rPr lang="en-US">
                <a:solidFill>
                  <a:prstClr val="white">
                    <a:tint val="75000"/>
                  </a:prstClr>
                </a:solidFill>
                <a:latin typeface="Trade Gothic Next Cond"/>
              </a:rPr>
              <a:pPr>
                <a:spcAft>
                  <a:spcPts val="600"/>
                </a:spcAft>
              </a:pPr>
              <a:t>5</a:t>
            </a:fld>
            <a:endParaRPr lang="en-US">
              <a:solidFill>
                <a:prstClr val="white">
                  <a:tint val="75000"/>
                </a:prstClr>
              </a:solidFill>
              <a:latin typeface="Trade Gothic Next Cond"/>
            </a:endParaRPr>
          </a:p>
        </p:txBody>
      </p:sp>
      <p:pic>
        <p:nvPicPr>
          <p:cNvPr id="3" name="Picture 2" descr="A screenshot of a computer screen&#10;&#10;AI-generated content may be incorrect.">
            <a:extLst>
              <a:ext uri="{FF2B5EF4-FFF2-40B4-BE49-F238E27FC236}">
                <a16:creationId xmlns:a16="http://schemas.microsoft.com/office/drawing/2014/main" id="{68FF7A75-2887-0D71-001E-C2510FC147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1499" y="1559859"/>
            <a:ext cx="7058914" cy="3670636"/>
          </a:xfrm>
          <a:prstGeom prst="rect">
            <a:avLst/>
          </a:prstGeom>
          <a:noFill/>
        </p:spPr>
      </p:pic>
    </p:spTree>
    <p:extLst>
      <p:ext uri="{BB962C8B-B14F-4D97-AF65-F5344CB8AC3E}">
        <p14:creationId xmlns:p14="http://schemas.microsoft.com/office/powerpoint/2010/main" val="2888936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C60DC-37FA-ED6D-106C-81610847FF5A}"/>
              </a:ext>
            </a:extLst>
          </p:cNvPr>
          <p:cNvSpPr>
            <a:spLocks noGrp="1"/>
          </p:cNvSpPr>
          <p:nvPr>
            <p:ph type="title"/>
          </p:nvPr>
        </p:nvSpPr>
        <p:spPr>
          <a:xfrm>
            <a:off x="2384414" y="221941"/>
            <a:ext cx="6928826" cy="857559"/>
          </a:xfrm>
        </p:spPr>
        <p:txBody>
          <a:bodyPr anchor="b">
            <a:normAutofit/>
          </a:bodyPr>
          <a:lstStyle/>
          <a:p>
            <a:r>
              <a:rPr lang="en-US" dirty="0"/>
              <a:t>Two recent examples</a:t>
            </a:r>
          </a:p>
        </p:txBody>
      </p:sp>
      <p:sp>
        <p:nvSpPr>
          <p:cNvPr id="4" name="Date Placeholder 3">
            <a:extLst>
              <a:ext uri="{FF2B5EF4-FFF2-40B4-BE49-F238E27FC236}">
                <a16:creationId xmlns:a16="http://schemas.microsoft.com/office/drawing/2014/main" id="{71346B94-BD79-EE6A-DDC5-5FF478F0851C}"/>
              </a:ext>
            </a:extLst>
          </p:cNvPr>
          <p:cNvSpPr>
            <a:spLocks noGrp="1"/>
          </p:cNvSpPr>
          <p:nvPr>
            <p:ph type="dt" sz="half" idx="10"/>
          </p:nvPr>
        </p:nvSpPr>
        <p:spPr>
          <a:xfrm rot="5400000">
            <a:off x="9043155" y="4936959"/>
            <a:ext cx="2673295" cy="273844"/>
          </a:xfrm>
        </p:spPr>
        <p:txBody>
          <a:bodyPr anchor="ctr">
            <a:normAutofit/>
          </a:bodyPr>
          <a:lstStyle/>
          <a:p>
            <a:pPr>
              <a:spcAft>
                <a:spcPts val="600"/>
              </a:spcAft>
            </a:pPr>
            <a:fld id="{DA3219F7-3919-4C6D-B383-007DFCD315D3}" type="datetime1">
              <a:rPr lang="en-US">
                <a:solidFill>
                  <a:prstClr val="white"/>
                </a:solidFill>
                <a:latin typeface="Trade Gothic Next Light"/>
              </a:rPr>
              <a:pPr>
                <a:spcAft>
                  <a:spcPts val="600"/>
                </a:spcAft>
              </a:pPr>
              <a:t>3/17/2025</a:t>
            </a:fld>
            <a:endParaRPr lang="en-US">
              <a:solidFill>
                <a:prstClr val="white"/>
              </a:solidFill>
              <a:latin typeface="Trade Gothic Next Light"/>
            </a:endParaRPr>
          </a:p>
        </p:txBody>
      </p:sp>
      <p:sp>
        <p:nvSpPr>
          <p:cNvPr id="5" name="Footer Placeholder 4">
            <a:extLst>
              <a:ext uri="{FF2B5EF4-FFF2-40B4-BE49-F238E27FC236}">
                <a16:creationId xmlns:a16="http://schemas.microsoft.com/office/drawing/2014/main" id="{311FF97F-B35D-AD3A-7BB2-B0D744B223DB}"/>
              </a:ext>
            </a:extLst>
          </p:cNvPr>
          <p:cNvSpPr>
            <a:spLocks noGrp="1"/>
          </p:cNvSpPr>
          <p:nvPr>
            <p:ph type="ftr" sz="quarter" idx="11"/>
          </p:nvPr>
        </p:nvSpPr>
        <p:spPr>
          <a:xfrm rot="5400000">
            <a:off x="9045089" y="1655534"/>
            <a:ext cx="2669427" cy="273844"/>
          </a:xfrm>
        </p:spPr>
        <p:txBody>
          <a:bodyPr anchor="ctr">
            <a:normAutofit/>
          </a:bodyPr>
          <a:lstStyle/>
          <a:p>
            <a:pPr>
              <a:lnSpc>
                <a:spcPct val="90000"/>
              </a:lnSpc>
              <a:spcAft>
                <a:spcPts val="600"/>
              </a:spcAft>
            </a:pPr>
            <a:r>
              <a:rPr lang="en-US" sz="300">
                <a:solidFill>
                  <a:prstClr val="white"/>
                </a:solidFill>
                <a:latin typeface="Trade Gothic Next Light"/>
              </a:rPr>
              <a:t>
              </a:t>
            </a:r>
          </a:p>
        </p:txBody>
      </p:sp>
      <p:sp>
        <p:nvSpPr>
          <p:cNvPr id="6" name="Slide Number Placeholder 5">
            <a:extLst>
              <a:ext uri="{FF2B5EF4-FFF2-40B4-BE49-F238E27FC236}">
                <a16:creationId xmlns:a16="http://schemas.microsoft.com/office/drawing/2014/main" id="{98069B72-EAA7-B012-71BD-6E6618A5C5AD}"/>
              </a:ext>
            </a:extLst>
          </p:cNvPr>
          <p:cNvSpPr>
            <a:spLocks noGrp="1"/>
          </p:cNvSpPr>
          <p:nvPr>
            <p:ph type="sldNum" sz="quarter" idx="12"/>
          </p:nvPr>
        </p:nvSpPr>
        <p:spPr>
          <a:xfrm>
            <a:off x="10143681" y="3219853"/>
            <a:ext cx="472240" cy="429830"/>
          </a:xfrm>
        </p:spPr>
        <p:txBody>
          <a:bodyPr anchor="ctr">
            <a:normAutofit/>
          </a:bodyPr>
          <a:lstStyle/>
          <a:p>
            <a:pPr>
              <a:spcAft>
                <a:spcPts val="600"/>
              </a:spcAft>
            </a:pPr>
            <a:fld id="{196A61CA-0502-4EE4-9724-96EA822543E5}" type="slidenum">
              <a:rPr lang="en-US">
                <a:solidFill>
                  <a:prstClr val="white">
                    <a:tint val="75000"/>
                  </a:prstClr>
                </a:solidFill>
                <a:latin typeface="Trade Gothic Next Cond"/>
              </a:rPr>
              <a:pPr>
                <a:spcAft>
                  <a:spcPts val="600"/>
                </a:spcAft>
              </a:pPr>
              <a:t>6</a:t>
            </a:fld>
            <a:endParaRPr lang="en-US">
              <a:solidFill>
                <a:prstClr val="white">
                  <a:tint val="75000"/>
                </a:prstClr>
              </a:solidFill>
              <a:latin typeface="Trade Gothic Next Cond"/>
            </a:endParaRPr>
          </a:p>
        </p:txBody>
      </p:sp>
      <p:pic>
        <p:nvPicPr>
          <p:cNvPr id="9" name="Picture 8" descr="A person holding a phone&#10;&#10;AI-generated content may be incorrect.">
            <a:extLst>
              <a:ext uri="{FF2B5EF4-FFF2-40B4-BE49-F238E27FC236}">
                <a16:creationId xmlns:a16="http://schemas.microsoft.com/office/drawing/2014/main" id="{B725B760-EFFD-4B35-C87C-40D503CC337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84414" y="1256082"/>
            <a:ext cx="7423172" cy="4951198"/>
          </a:xfrm>
          <a:prstGeom prst="rect">
            <a:avLst/>
          </a:prstGeom>
        </p:spPr>
      </p:pic>
    </p:spTree>
    <p:extLst>
      <p:ext uri="{BB962C8B-B14F-4D97-AF65-F5344CB8AC3E}">
        <p14:creationId xmlns:p14="http://schemas.microsoft.com/office/powerpoint/2010/main" val="13262058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0A1441-655D-0527-9D71-4398887336E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F4D70E-0FEF-1602-874C-56225FF67154}"/>
              </a:ext>
            </a:extLst>
          </p:cNvPr>
          <p:cNvSpPr>
            <a:spLocks noGrp="1"/>
          </p:cNvSpPr>
          <p:nvPr>
            <p:ph type="title"/>
          </p:nvPr>
        </p:nvSpPr>
        <p:spPr>
          <a:xfrm>
            <a:off x="2384414" y="221941"/>
            <a:ext cx="6928826" cy="857559"/>
          </a:xfrm>
        </p:spPr>
        <p:txBody>
          <a:bodyPr anchor="b">
            <a:normAutofit/>
          </a:bodyPr>
          <a:lstStyle/>
          <a:p>
            <a:r>
              <a:rPr lang="en-US" dirty="0"/>
              <a:t>Two recent examples</a:t>
            </a:r>
          </a:p>
        </p:txBody>
      </p:sp>
      <p:sp>
        <p:nvSpPr>
          <p:cNvPr id="4" name="Date Placeholder 3">
            <a:extLst>
              <a:ext uri="{FF2B5EF4-FFF2-40B4-BE49-F238E27FC236}">
                <a16:creationId xmlns:a16="http://schemas.microsoft.com/office/drawing/2014/main" id="{C3885B76-0A03-17A5-B5C2-C10815F82DD2}"/>
              </a:ext>
            </a:extLst>
          </p:cNvPr>
          <p:cNvSpPr>
            <a:spLocks noGrp="1"/>
          </p:cNvSpPr>
          <p:nvPr>
            <p:ph type="dt" sz="half" idx="10"/>
          </p:nvPr>
        </p:nvSpPr>
        <p:spPr>
          <a:xfrm rot="5400000">
            <a:off x="9043155" y="4936959"/>
            <a:ext cx="2673295" cy="273844"/>
          </a:xfrm>
        </p:spPr>
        <p:txBody>
          <a:bodyPr anchor="ctr">
            <a:normAutofit/>
          </a:bodyPr>
          <a:lstStyle/>
          <a:p>
            <a:pPr>
              <a:spcAft>
                <a:spcPts val="600"/>
              </a:spcAft>
            </a:pPr>
            <a:fld id="{DA3219F7-3919-4C6D-B383-007DFCD315D3}" type="datetime1">
              <a:rPr lang="en-US">
                <a:solidFill>
                  <a:prstClr val="white"/>
                </a:solidFill>
                <a:latin typeface="Trade Gothic Next Light"/>
              </a:rPr>
              <a:pPr>
                <a:spcAft>
                  <a:spcPts val="600"/>
                </a:spcAft>
              </a:pPr>
              <a:t>3/17/2025</a:t>
            </a:fld>
            <a:endParaRPr lang="en-US">
              <a:solidFill>
                <a:prstClr val="white"/>
              </a:solidFill>
              <a:latin typeface="Trade Gothic Next Light"/>
            </a:endParaRPr>
          </a:p>
        </p:txBody>
      </p:sp>
      <p:sp>
        <p:nvSpPr>
          <p:cNvPr id="5" name="Footer Placeholder 4">
            <a:extLst>
              <a:ext uri="{FF2B5EF4-FFF2-40B4-BE49-F238E27FC236}">
                <a16:creationId xmlns:a16="http://schemas.microsoft.com/office/drawing/2014/main" id="{2019A89E-561F-FBE0-0071-20F3B9E3D663}"/>
              </a:ext>
            </a:extLst>
          </p:cNvPr>
          <p:cNvSpPr>
            <a:spLocks noGrp="1"/>
          </p:cNvSpPr>
          <p:nvPr>
            <p:ph type="ftr" sz="quarter" idx="11"/>
          </p:nvPr>
        </p:nvSpPr>
        <p:spPr>
          <a:xfrm rot="5400000">
            <a:off x="9045089" y="1655534"/>
            <a:ext cx="2669427" cy="273844"/>
          </a:xfrm>
        </p:spPr>
        <p:txBody>
          <a:bodyPr anchor="ctr">
            <a:normAutofit/>
          </a:bodyPr>
          <a:lstStyle/>
          <a:p>
            <a:pPr>
              <a:lnSpc>
                <a:spcPct val="90000"/>
              </a:lnSpc>
              <a:spcAft>
                <a:spcPts val="600"/>
              </a:spcAft>
            </a:pPr>
            <a:r>
              <a:rPr lang="en-US" sz="300">
                <a:solidFill>
                  <a:prstClr val="white"/>
                </a:solidFill>
                <a:latin typeface="Trade Gothic Next Light"/>
              </a:rPr>
              <a:t>
              </a:t>
            </a:r>
          </a:p>
        </p:txBody>
      </p:sp>
      <p:sp>
        <p:nvSpPr>
          <p:cNvPr id="6" name="Slide Number Placeholder 5">
            <a:extLst>
              <a:ext uri="{FF2B5EF4-FFF2-40B4-BE49-F238E27FC236}">
                <a16:creationId xmlns:a16="http://schemas.microsoft.com/office/drawing/2014/main" id="{2D6D1F78-DEFB-7FEF-63AB-80A4F0487377}"/>
              </a:ext>
            </a:extLst>
          </p:cNvPr>
          <p:cNvSpPr>
            <a:spLocks noGrp="1"/>
          </p:cNvSpPr>
          <p:nvPr>
            <p:ph type="sldNum" sz="quarter" idx="12"/>
          </p:nvPr>
        </p:nvSpPr>
        <p:spPr>
          <a:xfrm>
            <a:off x="10143681" y="3219853"/>
            <a:ext cx="472240" cy="429830"/>
          </a:xfrm>
        </p:spPr>
        <p:txBody>
          <a:bodyPr anchor="ctr">
            <a:normAutofit/>
          </a:bodyPr>
          <a:lstStyle/>
          <a:p>
            <a:pPr>
              <a:spcAft>
                <a:spcPts val="600"/>
              </a:spcAft>
            </a:pPr>
            <a:fld id="{196A61CA-0502-4EE4-9724-96EA822543E5}" type="slidenum">
              <a:rPr lang="en-US">
                <a:solidFill>
                  <a:prstClr val="white">
                    <a:tint val="75000"/>
                  </a:prstClr>
                </a:solidFill>
                <a:latin typeface="Trade Gothic Next Cond"/>
              </a:rPr>
              <a:pPr>
                <a:spcAft>
                  <a:spcPts val="600"/>
                </a:spcAft>
              </a:pPr>
              <a:t>7</a:t>
            </a:fld>
            <a:endParaRPr lang="en-US">
              <a:solidFill>
                <a:prstClr val="white">
                  <a:tint val="75000"/>
                </a:prstClr>
              </a:solidFill>
              <a:latin typeface="Trade Gothic Next Cond"/>
            </a:endParaRPr>
          </a:p>
        </p:txBody>
      </p:sp>
      <p:pic>
        <p:nvPicPr>
          <p:cNvPr id="10" name="Picture 4" descr="Seerist Software - 3">
            <a:extLst>
              <a:ext uri="{FF2B5EF4-FFF2-40B4-BE49-F238E27FC236}">
                <a16:creationId xmlns:a16="http://schemas.microsoft.com/office/drawing/2014/main" id="{8A360585-7B7B-73AA-6949-EA86666F81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0071" y="1200438"/>
            <a:ext cx="8271858" cy="48984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43119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2D6C6E-349A-1FCE-2314-F7B122AF6C6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4F470F3-3014-CAD6-759B-3292FBD87EB8}"/>
              </a:ext>
            </a:extLst>
          </p:cNvPr>
          <p:cNvSpPr>
            <a:spLocks noGrp="1"/>
          </p:cNvSpPr>
          <p:nvPr>
            <p:ph type="title"/>
          </p:nvPr>
        </p:nvSpPr>
        <p:spPr>
          <a:xfrm>
            <a:off x="7022394" y="0"/>
            <a:ext cx="2998031" cy="6858000"/>
          </a:xfrm>
        </p:spPr>
        <p:txBody>
          <a:bodyPr vert="horz" lIns="91440" tIns="45720" rIns="91440" bIns="45720" rtlCol="0" anchor="ctr">
            <a:normAutofit/>
          </a:bodyPr>
          <a:lstStyle/>
          <a:p>
            <a:pPr algn="l"/>
            <a:r>
              <a:rPr lang="en-US" sz="2400" dirty="0">
                <a:ea typeface="Calibri"/>
                <a:cs typeface="Calibri"/>
              </a:rPr>
              <a:t>Why are individual experience programs challenging?</a:t>
            </a:r>
          </a:p>
        </p:txBody>
      </p:sp>
      <p:pic>
        <p:nvPicPr>
          <p:cNvPr id="6" name="Content Placeholder 5" descr="A person walking down a narrow street&#10;&#10;AI-generated content may be incorrect.">
            <a:extLst>
              <a:ext uri="{FF2B5EF4-FFF2-40B4-BE49-F238E27FC236}">
                <a16:creationId xmlns:a16="http://schemas.microsoft.com/office/drawing/2014/main" id="{1E1C2164-0A90-A419-CF32-3CEF0C294651}"/>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71576" y="348532"/>
            <a:ext cx="4107290" cy="6160936"/>
          </a:xfrm>
        </p:spPr>
      </p:pic>
    </p:spTree>
    <p:extLst>
      <p:ext uri="{BB962C8B-B14F-4D97-AF65-F5344CB8AC3E}">
        <p14:creationId xmlns:p14="http://schemas.microsoft.com/office/powerpoint/2010/main" val="20490107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PortalVTI">
  <a:themeElements>
    <a:clrScheme name="PortalVTI">
      <a:dk1>
        <a:sysClr val="windowText" lastClr="000000"/>
      </a:dk1>
      <a:lt1>
        <a:sysClr val="window" lastClr="FFFFFF"/>
      </a:lt1>
      <a:dk2>
        <a:srgbClr val="051618"/>
      </a:dk2>
      <a:lt2>
        <a:srgbClr val="E8E8DF"/>
      </a:lt2>
      <a:accent1>
        <a:srgbClr val="2D714C"/>
      </a:accent1>
      <a:accent2>
        <a:srgbClr val="1F7985"/>
      </a:accent2>
      <a:accent3>
        <a:srgbClr val="0D6756"/>
      </a:accent3>
      <a:accent4>
        <a:srgbClr val="40945E"/>
      </a:accent4>
      <a:accent5>
        <a:srgbClr val="389896"/>
      </a:accent5>
      <a:accent6>
        <a:srgbClr val="64924A"/>
      </a:accent6>
      <a:hlink>
        <a:srgbClr val="1F855C"/>
      </a:hlink>
      <a:folHlink>
        <a:srgbClr val="227390"/>
      </a:folHlink>
    </a:clrScheme>
    <a:fontScheme name="PortalVTI">
      <a:majorFont>
        <a:latin typeface="Trade Gothic Next Cond"/>
        <a:ea typeface=""/>
        <a:cs typeface=""/>
      </a:majorFont>
      <a:minorFont>
        <a:latin typeface="Trade Gothic Next Light"/>
        <a:ea typeface=""/>
        <a:cs typeface=""/>
      </a:minorFont>
    </a:fontScheme>
    <a:fmtScheme name="PortalVTI">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rtalVTI" id="{E3A4BB4D-5227-4A6D-99D3-DBAB0FE4C68F}" vid="{BE515EFD-5A7A-4BFE-BE06-A21DB8499CD2}"/>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79</TotalTime>
  <Words>433</Words>
  <Application>Microsoft Office PowerPoint</Application>
  <PresentationFormat>Widescreen</PresentationFormat>
  <Paragraphs>49</Paragraphs>
  <Slides>8</Slides>
  <Notes>1</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8</vt:i4>
      </vt:variant>
    </vt:vector>
  </HeadingPairs>
  <TitlesOfParts>
    <vt:vector size="19" baseType="lpstr">
      <vt:lpstr>Alasassy Caps</vt:lpstr>
      <vt:lpstr>Aptos</vt:lpstr>
      <vt:lpstr>Aptos Display</vt:lpstr>
      <vt:lpstr>Arial</vt:lpstr>
      <vt:lpstr>Arial,Sans-Serif</vt:lpstr>
      <vt:lpstr>Calibri</vt:lpstr>
      <vt:lpstr>Perpetua</vt:lpstr>
      <vt:lpstr>Trade Gothic Next Cond</vt:lpstr>
      <vt:lpstr>Trade Gothic Next Light</vt:lpstr>
      <vt:lpstr>Office Theme</vt:lpstr>
      <vt:lpstr>PortalVTI</vt:lpstr>
      <vt:lpstr>International Internship  (Individual Experience)</vt:lpstr>
      <vt:lpstr>International Internship  (Individual Experience)</vt:lpstr>
      <vt:lpstr>BYU Global Security, Safety &amp; Health</vt:lpstr>
      <vt:lpstr>Mission STATEMENT &amp; RESPONSIBILITES</vt:lpstr>
      <vt:lpstr>Monitoring &amp; responding</vt:lpstr>
      <vt:lpstr>Two recent examples</vt:lpstr>
      <vt:lpstr>Two recent examples</vt:lpstr>
      <vt:lpstr>Why are individual experience programs challenging?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Amanda Sanders</dc:creator>
  <cp:lastModifiedBy>Adrienne Chamberlain</cp:lastModifiedBy>
  <cp:revision>8</cp:revision>
  <dcterms:created xsi:type="dcterms:W3CDTF">2025-02-04T19:22:22Z</dcterms:created>
  <dcterms:modified xsi:type="dcterms:W3CDTF">2025-03-17T19:25:03Z</dcterms:modified>
</cp:coreProperties>
</file>