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44"/>
  </p:notesMasterIdLst>
  <p:sldIdLst>
    <p:sldId id="312" r:id="rId5"/>
    <p:sldId id="313" r:id="rId6"/>
    <p:sldId id="266" r:id="rId7"/>
    <p:sldId id="307" r:id="rId8"/>
    <p:sldId id="258" r:id="rId9"/>
    <p:sldId id="318" r:id="rId10"/>
    <p:sldId id="261" r:id="rId11"/>
    <p:sldId id="327" r:id="rId12"/>
    <p:sldId id="262" r:id="rId13"/>
    <p:sldId id="314" r:id="rId14"/>
    <p:sldId id="315" r:id="rId15"/>
    <p:sldId id="269" r:id="rId16"/>
    <p:sldId id="316" r:id="rId17"/>
    <p:sldId id="291" r:id="rId18"/>
    <p:sldId id="264" r:id="rId19"/>
    <p:sldId id="265" r:id="rId20"/>
    <p:sldId id="319" r:id="rId21"/>
    <p:sldId id="281" r:id="rId22"/>
    <p:sldId id="257" r:id="rId23"/>
    <p:sldId id="283" r:id="rId24"/>
    <p:sldId id="296" r:id="rId25"/>
    <p:sldId id="289" r:id="rId26"/>
    <p:sldId id="288" r:id="rId27"/>
    <p:sldId id="320" r:id="rId28"/>
    <p:sldId id="321" r:id="rId29"/>
    <p:sldId id="322" r:id="rId30"/>
    <p:sldId id="323" r:id="rId31"/>
    <p:sldId id="324" r:id="rId32"/>
    <p:sldId id="325" r:id="rId33"/>
    <p:sldId id="326" r:id="rId34"/>
    <p:sldId id="306" r:id="rId35"/>
    <p:sldId id="300" r:id="rId36"/>
    <p:sldId id="303" r:id="rId37"/>
    <p:sldId id="304" r:id="rId38"/>
    <p:sldId id="308" r:id="rId39"/>
    <p:sldId id="309" r:id="rId40"/>
    <p:sldId id="263" r:id="rId41"/>
    <p:sldId id="268" r:id="rId42"/>
    <p:sldId id="260"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4" userDrawn="1">
          <p15:clr>
            <a:srgbClr val="A4A3A4"/>
          </p15:clr>
        </p15:guide>
        <p15:guide id="3" pos="408" userDrawn="1">
          <p15:clr>
            <a:srgbClr val="A4A3A4"/>
          </p15:clr>
        </p15:guide>
        <p15:guide id="4" orient="horz" pos="432" userDrawn="1">
          <p15:clr>
            <a:srgbClr val="A4A3A4"/>
          </p15:clr>
        </p15:guide>
        <p15:guide id="5" pos="727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434F"/>
    <a:srgbClr val="FF9900"/>
    <a:srgbClr val="0D3047"/>
    <a:srgbClr val="0B2B41"/>
    <a:srgbClr val="114263"/>
    <a:srgbClr val="401918"/>
    <a:srgbClr val="731F1C"/>
    <a:srgbClr val="AB678E"/>
    <a:srgbClr val="B2606E"/>
    <a:srgbClr val="CA92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8CD89B-12BC-4907-865F-674438ADA2BC}" v="1" dt="2024-02-02T22:10:12.546"/>
  </p1510:revLst>
</p1510:revInfo>
</file>

<file path=ppt/tableStyles.xml><?xml version="1.0" encoding="utf-8"?>
<a:tblStyleLst xmlns:a="http://schemas.openxmlformats.org/drawingml/2006/main" def="{E8B1032C-EA38-4F05-BA0D-38AFFFC7BED3}">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852" autoAdjust="0"/>
    <p:restoredTop sz="78329" autoAdjust="0"/>
  </p:normalViewPr>
  <p:slideViewPr>
    <p:cSldViewPr snapToGrid="0">
      <p:cViewPr varScale="1">
        <p:scale>
          <a:sx n="124" d="100"/>
          <a:sy n="124" d="100"/>
        </p:scale>
        <p:origin x="3834" y="108"/>
      </p:cViewPr>
      <p:guideLst>
        <p:guide orient="horz" pos="2160"/>
        <p:guide pos="3864"/>
        <p:guide pos="408"/>
        <p:guide orient="horz" pos="432"/>
        <p:guide pos="727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067D23-6630-496E-ABD5-137939302EA5}" type="datetimeFigureOut">
              <a:rPr lang="en-US" smtClean="0"/>
              <a:t>10/23/2024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11A5A4-13B0-49B1-9B46-D378053BE9B0}" type="slidenum">
              <a:rPr lang="en-US" smtClean="0"/>
              <a:t>‹#›</a:t>
            </a:fld>
            <a:endParaRPr lang="en-US"/>
          </a:p>
        </p:txBody>
      </p:sp>
    </p:spTree>
    <p:extLst>
      <p:ext uri="{BB962C8B-B14F-4D97-AF65-F5344CB8AC3E}">
        <p14:creationId xmlns:p14="http://schemas.microsoft.com/office/powerpoint/2010/main" val="2484763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1A5A4-13B0-49B1-9B46-D378053BE9B0}" type="slidenum">
              <a:rPr lang="en-US" smtClean="0"/>
              <a:t>1</a:t>
            </a:fld>
            <a:endParaRPr lang="en-US"/>
          </a:p>
        </p:txBody>
      </p:sp>
    </p:spTree>
    <p:extLst>
      <p:ext uri="{BB962C8B-B14F-4D97-AF65-F5344CB8AC3E}">
        <p14:creationId xmlns:p14="http://schemas.microsoft.com/office/powerpoint/2010/main" val="183695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74811-1DD3-4C45-92A7-EA098C5C4B81}" type="slidenum">
              <a:rPr lang="en-US" smtClean="0"/>
              <a:pPr/>
              <a:t>13</a:t>
            </a:fld>
            <a:endParaRPr lang="en-US"/>
          </a:p>
        </p:txBody>
      </p:sp>
    </p:spTree>
    <p:extLst>
      <p:ext uri="{BB962C8B-B14F-4D97-AF65-F5344CB8AC3E}">
        <p14:creationId xmlns:p14="http://schemas.microsoft.com/office/powerpoint/2010/main" val="972937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11A5A4-13B0-49B1-9B46-D378053BE9B0}" type="slidenum">
              <a:rPr lang="en-US" smtClean="0"/>
              <a:t>24</a:t>
            </a:fld>
            <a:endParaRPr lang="en-US"/>
          </a:p>
        </p:txBody>
      </p:sp>
    </p:spTree>
    <p:extLst>
      <p:ext uri="{BB962C8B-B14F-4D97-AF65-F5344CB8AC3E}">
        <p14:creationId xmlns:p14="http://schemas.microsoft.com/office/powerpoint/2010/main" val="3904334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74811-1DD3-4C45-92A7-EA098C5C4B81}" type="slidenum">
              <a:rPr lang="en-US" smtClean="0"/>
              <a:pPr/>
              <a:t>2</a:t>
            </a:fld>
            <a:endParaRPr lang="en-US"/>
          </a:p>
        </p:txBody>
      </p:sp>
    </p:spTree>
    <p:extLst>
      <p:ext uri="{BB962C8B-B14F-4D97-AF65-F5344CB8AC3E}">
        <p14:creationId xmlns:p14="http://schemas.microsoft.com/office/powerpoint/2010/main" val="1928629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74811-1DD3-4C45-92A7-EA098C5C4B81}" type="slidenum">
              <a:rPr lang="en-US" smtClean="0"/>
              <a:pPr/>
              <a:t>3</a:t>
            </a:fld>
            <a:endParaRPr lang="en-US"/>
          </a:p>
        </p:txBody>
      </p:sp>
    </p:spTree>
    <p:extLst>
      <p:ext uri="{BB962C8B-B14F-4D97-AF65-F5344CB8AC3E}">
        <p14:creationId xmlns:p14="http://schemas.microsoft.com/office/powerpoint/2010/main" val="1446233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74811-1DD3-4C45-92A7-EA098C5C4B81}" type="slidenum">
              <a:rPr lang="en-US" smtClean="0"/>
              <a:pPr/>
              <a:t>7</a:t>
            </a:fld>
            <a:endParaRPr lang="en-US"/>
          </a:p>
        </p:txBody>
      </p:sp>
    </p:spTree>
    <p:extLst>
      <p:ext uri="{BB962C8B-B14F-4D97-AF65-F5344CB8AC3E}">
        <p14:creationId xmlns:p14="http://schemas.microsoft.com/office/powerpoint/2010/main" val="25750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374811-1DD3-4C45-92A7-EA098C5C4B81}" type="slidenum">
              <a:rPr lang="en-US" smtClean="0"/>
              <a:pPr/>
              <a:t>8</a:t>
            </a:fld>
            <a:endParaRPr lang="en-US"/>
          </a:p>
        </p:txBody>
      </p:sp>
    </p:spTree>
    <p:extLst>
      <p:ext uri="{BB962C8B-B14F-4D97-AF65-F5344CB8AC3E}">
        <p14:creationId xmlns:p14="http://schemas.microsoft.com/office/powerpoint/2010/main" val="2992080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74811-1DD3-4C45-92A7-EA098C5C4B81}" type="slidenum">
              <a:rPr lang="en-US" smtClean="0"/>
              <a:pPr/>
              <a:t>9</a:t>
            </a:fld>
            <a:endParaRPr lang="en-US"/>
          </a:p>
        </p:txBody>
      </p:sp>
    </p:spTree>
    <p:extLst>
      <p:ext uri="{BB962C8B-B14F-4D97-AF65-F5344CB8AC3E}">
        <p14:creationId xmlns:p14="http://schemas.microsoft.com/office/powerpoint/2010/main" val="3249841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74811-1DD3-4C45-92A7-EA098C5C4B81}" type="slidenum">
              <a:rPr lang="en-US" smtClean="0"/>
              <a:pPr/>
              <a:t>10</a:t>
            </a:fld>
            <a:endParaRPr lang="en-US"/>
          </a:p>
        </p:txBody>
      </p:sp>
    </p:spTree>
    <p:extLst>
      <p:ext uri="{BB962C8B-B14F-4D97-AF65-F5344CB8AC3E}">
        <p14:creationId xmlns:p14="http://schemas.microsoft.com/office/powerpoint/2010/main" val="1030166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74811-1DD3-4C45-92A7-EA098C5C4B81}" type="slidenum">
              <a:rPr lang="en-US" smtClean="0"/>
              <a:pPr/>
              <a:t>11</a:t>
            </a:fld>
            <a:endParaRPr lang="en-US"/>
          </a:p>
        </p:txBody>
      </p:sp>
    </p:spTree>
    <p:extLst>
      <p:ext uri="{BB962C8B-B14F-4D97-AF65-F5344CB8AC3E}">
        <p14:creationId xmlns:p14="http://schemas.microsoft.com/office/powerpoint/2010/main" val="547211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74811-1DD3-4C45-92A7-EA098C5C4B81}" type="slidenum">
              <a:rPr lang="en-US" smtClean="0"/>
              <a:pPr/>
              <a:t>12</a:t>
            </a:fld>
            <a:endParaRPr lang="en-US"/>
          </a:p>
        </p:txBody>
      </p:sp>
    </p:spTree>
    <p:extLst>
      <p:ext uri="{BB962C8B-B14F-4D97-AF65-F5344CB8AC3E}">
        <p14:creationId xmlns:p14="http://schemas.microsoft.com/office/powerpoint/2010/main" val="3881435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01">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B305EBB3-0F16-4B63-82ED-191AB224B8E2}"/>
              </a:ext>
            </a:extLst>
          </p:cNvPr>
          <p:cNvSpPr/>
          <p:nvPr userDrawn="1"/>
        </p:nvSpPr>
        <p:spPr>
          <a:xfrm>
            <a:off x="6676569" y="0"/>
            <a:ext cx="3522381" cy="6858000"/>
          </a:xfrm>
          <a:custGeom>
            <a:avLst/>
            <a:gdLst>
              <a:gd name="connsiteX0" fmla="*/ 0 w 3522381"/>
              <a:gd name="connsiteY0" fmla="*/ 0 h 6858000"/>
              <a:gd name="connsiteX1" fmla="*/ 3522381 w 3522381"/>
              <a:gd name="connsiteY1" fmla="*/ 0 h 6858000"/>
              <a:gd name="connsiteX2" fmla="*/ 51547 w 3522381"/>
              <a:gd name="connsiteY2" fmla="*/ 6858000 h 6858000"/>
              <a:gd name="connsiteX3" fmla="*/ 0 w 35223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22381" h="6858000">
                <a:moveTo>
                  <a:pt x="0" y="0"/>
                </a:moveTo>
                <a:lnTo>
                  <a:pt x="3522381" y="0"/>
                </a:lnTo>
                <a:lnTo>
                  <a:pt x="51547" y="6858000"/>
                </a:lnTo>
                <a:lnTo>
                  <a:pt x="0" y="6858000"/>
                </a:lnTo>
                <a:close/>
              </a:path>
            </a:pathLst>
          </a:custGeom>
          <a:solidFill>
            <a:schemeClr val="bg1">
              <a:lumMod val="9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Picture Placeholder 11">
            <a:extLst>
              <a:ext uri="{FF2B5EF4-FFF2-40B4-BE49-F238E27FC236}">
                <a16:creationId xmlns:a16="http://schemas.microsoft.com/office/drawing/2014/main" id="{1A440F4A-C2AF-406D-B420-CCF52F447AC1}"/>
              </a:ext>
            </a:extLst>
          </p:cNvPr>
          <p:cNvSpPr>
            <a:spLocks noGrp="1"/>
          </p:cNvSpPr>
          <p:nvPr>
            <p:ph type="pic" sz="quarter" idx="10" hasCustomPrompt="1"/>
          </p:nvPr>
        </p:nvSpPr>
        <p:spPr>
          <a:xfrm>
            <a:off x="-1" y="0"/>
            <a:ext cx="6676568" cy="6858000"/>
          </a:xfrm>
        </p:spPr>
        <p:txBody>
          <a:bodyPr anchor="ctr" anchorCtr="1">
            <a:normAutofit/>
          </a:bodyPr>
          <a:lstStyle>
            <a:lvl1pPr marL="0" indent="0">
              <a:buNone/>
              <a:defRPr sz="2400">
                <a:solidFill>
                  <a:schemeClr val="bg1"/>
                </a:solidFill>
              </a:defRPr>
            </a:lvl1pPr>
          </a:lstStyle>
          <a:p>
            <a:r>
              <a:rPr lang="en-US" dirty="0"/>
              <a:t>Insert Image</a:t>
            </a:r>
            <a:endParaRPr lang="en-GB" dirty="0"/>
          </a:p>
        </p:txBody>
      </p:sp>
      <p:sp>
        <p:nvSpPr>
          <p:cNvPr id="2" name="Title 1">
            <a:extLst>
              <a:ext uri="{FF2B5EF4-FFF2-40B4-BE49-F238E27FC236}">
                <a16:creationId xmlns:a16="http://schemas.microsoft.com/office/drawing/2014/main" id="{C1744DE2-A455-46F2-BE15-959050C87CE4}"/>
              </a:ext>
            </a:extLst>
          </p:cNvPr>
          <p:cNvSpPr>
            <a:spLocks noGrp="1"/>
          </p:cNvSpPr>
          <p:nvPr>
            <p:ph type="ctrTitle" hasCustomPrompt="1"/>
          </p:nvPr>
        </p:nvSpPr>
        <p:spPr>
          <a:xfrm>
            <a:off x="7274144" y="1291772"/>
            <a:ext cx="4379976" cy="3611880"/>
          </a:xfrm>
        </p:spPr>
        <p:txBody>
          <a:bodyPr vert="horz" lIns="91440" tIns="45720" rIns="91440" bIns="45720" rtlCol="0" anchor="b" anchorCtr="1">
            <a:noAutofit/>
          </a:bodyPr>
          <a:lstStyle>
            <a:lvl1pPr>
              <a:defRPr lang="en-GB" dirty="0"/>
            </a:lvl1pPr>
          </a:lstStyle>
          <a:p>
            <a:pPr marL="0" lvl="0" algn="ctr"/>
            <a:r>
              <a:rPr lang="en-US" dirty="0"/>
              <a:t>TITLE</a:t>
            </a:r>
            <a:endParaRPr lang="en-GB" dirty="0"/>
          </a:p>
        </p:txBody>
      </p:sp>
      <p:sp>
        <p:nvSpPr>
          <p:cNvPr id="3" name="Subtitle 2">
            <a:extLst>
              <a:ext uri="{FF2B5EF4-FFF2-40B4-BE49-F238E27FC236}">
                <a16:creationId xmlns:a16="http://schemas.microsoft.com/office/drawing/2014/main" id="{AC9DE4F3-CE8F-41A0-BFDE-76D0DF1DF432}"/>
              </a:ext>
            </a:extLst>
          </p:cNvPr>
          <p:cNvSpPr>
            <a:spLocks noGrp="1"/>
          </p:cNvSpPr>
          <p:nvPr>
            <p:ph type="subTitle" idx="1" hasCustomPrompt="1"/>
          </p:nvPr>
        </p:nvSpPr>
        <p:spPr>
          <a:xfrm>
            <a:off x="7389079" y="5392401"/>
            <a:ext cx="4178808" cy="521208"/>
          </a:xfrm>
        </p:spPr>
        <p:txBody>
          <a:bodyPr vert="horz" lIns="91440" tIns="45720" rIns="91440" bIns="45720" rtlCol="0" anchor="t">
            <a:noAutofit/>
          </a:bodyPr>
          <a:lstStyle>
            <a:lvl1pPr marL="0" indent="0" algn="ctr">
              <a:buNone/>
              <a:defRPr lang="en-US" sz="1800" dirty="0">
                <a:solidFill>
                  <a:srgbClr val="B2606E"/>
                </a:solidFill>
              </a:defRPr>
            </a:lvl1pPr>
          </a:lstStyle>
          <a:p>
            <a:pPr lvl="0"/>
            <a:r>
              <a:rPr lang="en-US" dirty="0"/>
              <a:t>Subtitle</a:t>
            </a:r>
          </a:p>
        </p:txBody>
      </p:sp>
      <p:grpSp>
        <p:nvGrpSpPr>
          <p:cNvPr id="6" name="Group 5">
            <a:extLst>
              <a:ext uri="{FF2B5EF4-FFF2-40B4-BE49-F238E27FC236}">
                <a16:creationId xmlns:a16="http://schemas.microsoft.com/office/drawing/2014/main" id="{EFDB39AB-B644-434A-9D55-AF3455D468E5}"/>
              </a:ext>
            </a:extLst>
          </p:cNvPr>
          <p:cNvGrpSpPr/>
          <p:nvPr userDrawn="1"/>
        </p:nvGrpSpPr>
        <p:grpSpPr>
          <a:xfrm>
            <a:off x="9140346" y="5054600"/>
            <a:ext cx="676275" cy="114300"/>
            <a:chOff x="9330846" y="5054600"/>
            <a:chExt cx="676275" cy="114300"/>
          </a:xfrm>
        </p:grpSpPr>
        <p:sp>
          <p:nvSpPr>
            <p:cNvPr id="7" name="Oval 6">
              <a:extLst>
                <a:ext uri="{FF2B5EF4-FFF2-40B4-BE49-F238E27FC236}">
                  <a16:creationId xmlns:a16="http://schemas.microsoft.com/office/drawing/2014/main" id="{BF14E129-1970-4994-89E5-F7A67128AFE3}"/>
                </a:ext>
              </a:extLst>
            </p:cNvPr>
            <p:cNvSpPr/>
            <p:nvPr/>
          </p:nvSpPr>
          <p:spPr>
            <a:xfrm>
              <a:off x="933084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593336FA-97B2-4528-88E8-5FF97F86E216}"/>
                </a:ext>
              </a:extLst>
            </p:cNvPr>
            <p:cNvSpPr/>
            <p:nvPr/>
          </p:nvSpPr>
          <p:spPr>
            <a:xfrm>
              <a:off x="951817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8A73C166-FCDF-40AE-8B0D-69C7E2C8573E}"/>
                </a:ext>
              </a:extLst>
            </p:cNvPr>
            <p:cNvSpPr/>
            <p:nvPr/>
          </p:nvSpPr>
          <p:spPr>
            <a:xfrm>
              <a:off x="970549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EF418119-E3DD-44B0-A4AF-F8A98EC5863B}"/>
                </a:ext>
              </a:extLst>
            </p:cNvPr>
            <p:cNvSpPr/>
            <p:nvPr/>
          </p:nvSpPr>
          <p:spPr>
            <a:xfrm>
              <a:off x="989282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124204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a:defRPr lang="en-GB" sz="2400">
                <a:solidFill>
                  <a:schemeClr val="tx1"/>
                </a:solidFill>
                <a:latin typeface="Corbel" panose="020B0503020204020204" pitchFamily="34" charset="0"/>
              </a:defRPr>
            </a:lvl1pPr>
          </a:lstStyle>
          <a:p>
            <a:pPr lvl="0">
              <a:lnSpc>
                <a:spcPct val="100000"/>
              </a:lnSpc>
            </a:pPr>
            <a:r>
              <a:rPr lang="en-US"/>
              <a:t>Click to edit Master title style</a:t>
            </a:r>
            <a:endParaRPr lang="en-GB" dirty="0"/>
          </a:p>
        </p:txBody>
      </p:sp>
      <p:grpSp>
        <p:nvGrpSpPr>
          <p:cNvPr id="4" name="Group 3">
            <a:extLst>
              <a:ext uri="{FF2B5EF4-FFF2-40B4-BE49-F238E27FC236}">
                <a16:creationId xmlns:a16="http://schemas.microsoft.com/office/drawing/2014/main" id="{859AE304-DA92-45D8-B258-61BEA6C99C0E}"/>
              </a:ext>
            </a:extLst>
          </p:cNvPr>
          <p:cNvGrpSpPr/>
          <p:nvPr userDrawn="1"/>
        </p:nvGrpSpPr>
        <p:grpSpPr>
          <a:xfrm>
            <a:off x="0" y="6086479"/>
            <a:ext cx="12192000" cy="600974"/>
            <a:chOff x="0" y="6086479"/>
            <a:chExt cx="12192000" cy="600974"/>
          </a:xfrm>
        </p:grpSpPr>
        <p:sp>
          <p:nvSpPr>
            <p:cNvPr id="5" name="Rectangle 4">
              <a:extLst>
                <a:ext uri="{FF2B5EF4-FFF2-40B4-BE49-F238E27FC236}">
                  <a16:creationId xmlns:a16="http://schemas.microsoft.com/office/drawing/2014/main"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 name="Slide Number Placeholder 5">
            <a:extLst>
              <a:ext uri="{FF2B5EF4-FFF2-40B4-BE49-F238E27FC236}">
                <a16:creationId xmlns:a16="http://schemas.microsoft.com/office/drawing/2014/main"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a:t>
            </a:fld>
            <a:endParaRPr lang="en-GB" sz="1200" dirty="0">
              <a:solidFill>
                <a:schemeClr val="bg1"/>
              </a:solidFill>
            </a:endParaRPr>
          </a:p>
        </p:txBody>
      </p:sp>
    </p:spTree>
    <p:extLst>
      <p:ext uri="{BB962C8B-B14F-4D97-AF65-F5344CB8AC3E}">
        <p14:creationId xmlns:p14="http://schemas.microsoft.com/office/powerpoint/2010/main" val="150809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Images_Important Text 0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935D313-376E-4CA0-9732-D0CACCC07FAD}"/>
              </a:ext>
            </a:extLst>
          </p:cNvPr>
          <p:cNvSpPr>
            <a:spLocks noGrp="1"/>
          </p:cNvSpPr>
          <p:nvPr>
            <p:ph type="pic" sz="quarter" idx="13" hasCustomPrompt="1"/>
          </p:nvPr>
        </p:nvSpPr>
        <p:spPr>
          <a:xfrm>
            <a:off x="6464300" y="0"/>
            <a:ext cx="5727700" cy="6858000"/>
          </a:xfrm>
          <a:custGeom>
            <a:avLst/>
            <a:gdLst>
              <a:gd name="connsiteX0" fmla="*/ 1708150 w 5727700"/>
              <a:gd name="connsiteY0" fmla="*/ 0 h 6858000"/>
              <a:gd name="connsiteX1" fmla="*/ 5727700 w 5727700"/>
              <a:gd name="connsiteY1" fmla="*/ 0 h 6858000"/>
              <a:gd name="connsiteX2" fmla="*/ 5727700 w 5727700"/>
              <a:gd name="connsiteY2" fmla="*/ 6858000 h 6858000"/>
              <a:gd name="connsiteX3" fmla="*/ 0 w 5727700"/>
              <a:gd name="connsiteY3" fmla="*/ 6858000 h 6858000"/>
              <a:gd name="connsiteX4" fmla="*/ 0 w 5727700"/>
              <a:gd name="connsiteY4" fmla="*/ 68326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27700" h="6858000">
                <a:moveTo>
                  <a:pt x="1708150" y="0"/>
                </a:moveTo>
                <a:lnTo>
                  <a:pt x="5727700" y="0"/>
                </a:lnTo>
                <a:lnTo>
                  <a:pt x="5727700" y="6858000"/>
                </a:lnTo>
                <a:lnTo>
                  <a:pt x="0" y="6858000"/>
                </a:lnTo>
                <a:lnTo>
                  <a:pt x="0" y="6832600"/>
                </a:lnTo>
                <a:close/>
              </a:path>
            </a:pathLst>
          </a:custGeom>
        </p:spPr>
        <p:txBody>
          <a:bodyPr vert="horz" wrap="square" lIns="91440" tIns="45720" rIns="91440" bIns="45720" rtlCol="0" anchor="ctr" anchorCtr="1">
            <a:noAutofit/>
          </a:bodyPr>
          <a:lstStyle>
            <a:lvl1pPr marL="0" indent="0">
              <a:buNone/>
              <a:defRPr lang="en-GB" sz="1800"/>
            </a:lvl1pPr>
          </a:lstStyle>
          <a:p>
            <a:pPr marL="228600" lvl="0" indent="-228600" algn="ctr"/>
            <a:r>
              <a:rPr lang="en-US" dirty="0"/>
              <a:t>Insert Image</a:t>
            </a:r>
            <a:endParaRPr lang="en-GB" dirty="0"/>
          </a:p>
        </p:txBody>
      </p:sp>
      <p:sp>
        <p:nvSpPr>
          <p:cNvPr id="12" name="Picture Placeholder 11">
            <a:extLst>
              <a:ext uri="{FF2B5EF4-FFF2-40B4-BE49-F238E27FC236}">
                <a16:creationId xmlns:a16="http://schemas.microsoft.com/office/drawing/2014/main" id="{83A2DEF1-03FF-475D-994A-6FC6FB1414FB}"/>
              </a:ext>
            </a:extLst>
          </p:cNvPr>
          <p:cNvSpPr>
            <a:spLocks noGrp="1"/>
          </p:cNvSpPr>
          <p:nvPr>
            <p:ph type="pic" sz="quarter" idx="12" hasCustomPrompt="1"/>
          </p:nvPr>
        </p:nvSpPr>
        <p:spPr>
          <a:xfrm>
            <a:off x="0" y="0"/>
            <a:ext cx="8087304" cy="6858000"/>
          </a:xfrm>
          <a:custGeom>
            <a:avLst/>
            <a:gdLst>
              <a:gd name="connsiteX0" fmla="*/ 0 w 8087304"/>
              <a:gd name="connsiteY0" fmla="*/ 0 h 6858000"/>
              <a:gd name="connsiteX1" fmla="*/ 8087304 w 8087304"/>
              <a:gd name="connsiteY1" fmla="*/ 0 h 6858000"/>
              <a:gd name="connsiteX2" fmla="*/ 8087304 w 8087304"/>
              <a:gd name="connsiteY2" fmla="*/ 7620 h 6858000"/>
              <a:gd name="connsiteX3" fmla="*/ 6368365 w 8087304"/>
              <a:gd name="connsiteY3" fmla="*/ 6858000 h 6858000"/>
              <a:gd name="connsiteX4" fmla="*/ 0 w 808730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7304" h="6858000">
                <a:moveTo>
                  <a:pt x="0" y="0"/>
                </a:moveTo>
                <a:lnTo>
                  <a:pt x="8087304" y="0"/>
                </a:lnTo>
                <a:lnTo>
                  <a:pt x="8087304" y="7620"/>
                </a:lnTo>
                <a:lnTo>
                  <a:pt x="6368365" y="6858000"/>
                </a:lnTo>
                <a:lnTo>
                  <a:pt x="0" y="6858000"/>
                </a:lnTo>
                <a:close/>
              </a:path>
            </a:pathLst>
          </a:custGeom>
        </p:spPr>
        <p:txBody>
          <a:bodyPr wrap="square" anchor="ctr" anchorCtr="1">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lvl1pPr>
          </a:lstStyle>
          <a:p>
            <a:pPr marL="285750" marR="0" lvl="0" indent="-285750" algn="ctr" defTabSz="914400" rtl="0" eaLnBrk="1" fontAlgn="auto" latinLnBrk="0" hangingPunct="1">
              <a:lnSpc>
                <a:spcPct val="90000"/>
              </a:lnSpc>
              <a:spcBef>
                <a:spcPts val="1000"/>
              </a:spcBef>
              <a:spcAft>
                <a:spcPts val="0"/>
              </a:spcAft>
              <a:buClrTx/>
              <a:buSzTx/>
              <a:tabLst/>
              <a:defRPr/>
            </a:pPr>
            <a:r>
              <a:rPr lang="en-US" dirty="0"/>
              <a:t>Insert Image</a:t>
            </a:r>
            <a:endParaRPr lang="en-GB" dirty="0"/>
          </a:p>
        </p:txBody>
      </p:sp>
      <p:sp>
        <p:nvSpPr>
          <p:cNvPr id="13" name="Text Placeholder 12">
            <a:extLst>
              <a:ext uri="{FF2B5EF4-FFF2-40B4-BE49-F238E27FC236}">
                <a16:creationId xmlns:a16="http://schemas.microsoft.com/office/drawing/2014/main" id="{B48BA177-B717-42B2-884C-04576C20342D}"/>
              </a:ext>
            </a:extLst>
          </p:cNvPr>
          <p:cNvSpPr>
            <a:spLocks noGrp="1"/>
          </p:cNvSpPr>
          <p:nvPr>
            <p:ph type="body" sz="quarter" idx="11"/>
          </p:nvPr>
        </p:nvSpPr>
        <p:spPr>
          <a:xfrm>
            <a:off x="785586" y="5047107"/>
            <a:ext cx="5005614" cy="1005840"/>
          </a:xfrm>
        </p:spPr>
        <p:txBody>
          <a:bodyPr vert="horz" wrap="square" lIns="0" tIns="45720" rIns="0" bIns="45720" rtlCol="0" anchor="t">
            <a:noAutofit/>
          </a:bodyPr>
          <a:lstStyle>
            <a:lvl1pPr marL="0" indent="0">
              <a:buNone/>
              <a:defRPr lang="en-US" sz="1600" dirty="0" smtClean="0">
                <a:solidFill>
                  <a:schemeClr val="tx1"/>
                </a:solidFill>
                <a:latin typeface="+mn-lt"/>
                <a:ea typeface="+mj-ea"/>
                <a:cs typeface="+mj-cs"/>
              </a:defRPr>
            </a:lvl1pPr>
          </a:lstStyle>
          <a:p>
            <a:pPr marL="57150" lvl="0" indent="-285750">
              <a:lnSpc>
                <a:spcPct val="100000"/>
              </a:lnSpc>
              <a:spcBef>
                <a:spcPct val="0"/>
              </a:spcBef>
            </a:pPr>
            <a:r>
              <a:rPr lang="en-US"/>
              <a:t>Click to edit Master text styles</a:t>
            </a:r>
          </a:p>
        </p:txBody>
      </p:sp>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785586" y="4081468"/>
            <a:ext cx="5005614" cy="822960"/>
          </a:xfrm>
        </p:spPr>
        <p:txBody>
          <a:bodyPr vert="horz" wrap="square" lIns="0" tIns="45720" rIns="91440" bIns="45720" rtlCol="0" anchor="t">
            <a:noAutofit/>
          </a:bodyPr>
          <a:lstStyle>
            <a:lvl1pPr marL="0" indent="0">
              <a:buFont typeface="Arial" panose="020B0604020202020204" pitchFamily="34" charset="0"/>
              <a:buNone/>
              <a:defRPr lang="en-GB" sz="2400" dirty="0">
                <a:solidFill>
                  <a:schemeClr val="tx1"/>
                </a:solidFill>
                <a:latin typeface="Corbel" panose="020B0503020204020204" pitchFamily="34" charset="0"/>
              </a:defRPr>
            </a:lvl1pPr>
          </a:lstStyle>
          <a:p>
            <a:pPr marL="0" lvl="0">
              <a:lnSpc>
                <a:spcPct val="100000"/>
              </a:lnSpc>
            </a:pPr>
            <a:r>
              <a:rPr lang="en-US"/>
              <a:t>Click to edit Master title style</a:t>
            </a:r>
            <a:endParaRPr lang="en-GB" dirty="0"/>
          </a:p>
        </p:txBody>
      </p:sp>
      <p:sp>
        <p:nvSpPr>
          <p:cNvPr id="20" name="Slide Number Placeholder 7">
            <a:extLst>
              <a:ext uri="{FF2B5EF4-FFF2-40B4-BE49-F238E27FC236}">
                <a16:creationId xmlns:a16="http://schemas.microsoft.com/office/drawing/2014/main" id="{1CEA3362-50AD-4D98-92C4-DA1D8C857A75}"/>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algn="ctr"/>
            <a:fld id="{817179DE-9BF3-494C-804F-0C7C90AC8700}" type="slidenum">
              <a:rPr lang="en-GB" smtClean="0"/>
              <a:pPr algn="ctr"/>
              <a:t>‹#›</a:t>
            </a:fld>
            <a:endParaRPr lang="en-GB" dirty="0"/>
          </a:p>
        </p:txBody>
      </p:sp>
    </p:spTree>
    <p:extLst>
      <p:ext uri="{BB962C8B-B14F-4D97-AF65-F5344CB8AC3E}">
        <p14:creationId xmlns:p14="http://schemas.microsoft.com/office/powerpoint/2010/main" val="7914178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F3686C7-DF83-47D9-A485-35F4F1D36A69}"/>
              </a:ext>
            </a:extLst>
          </p:cNvPr>
          <p:cNvGrpSpPr/>
          <p:nvPr userDrawn="1"/>
        </p:nvGrpSpPr>
        <p:grpSpPr>
          <a:xfrm>
            <a:off x="0" y="6086479"/>
            <a:ext cx="12192000" cy="600974"/>
            <a:chOff x="0" y="6086479"/>
            <a:chExt cx="12192000" cy="600974"/>
          </a:xfrm>
        </p:grpSpPr>
        <p:sp>
          <p:nvSpPr>
            <p:cNvPr id="4" name="Rectangle 3">
              <a:extLst>
                <a:ext uri="{FF2B5EF4-FFF2-40B4-BE49-F238E27FC236}">
                  <a16:creationId xmlns:a16="http://schemas.microsoft.com/office/drawing/2014/main" id="{790B36CF-9391-49E9-B599-8B724B6EF267}"/>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Oval 5">
              <a:extLst>
                <a:ext uri="{FF2B5EF4-FFF2-40B4-BE49-F238E27FC236}">
                  <a16:creationId xmlns:a16="http://schemas.microsoft.com/office/drawing/2014/main" id="{468CE156-5D60-42B0-A4F9-33FA85537807}"/>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5" name="Slide Number Placeholder 7">
            <a:extLst>
              <a:ext uri="{FF2B5EF4-FFF2-40B4-BE49-F238E27FC236}">
                <a16:creationId xmlns:a16="http://schemas.microsoft.com/office/drawing/2014/main" id="{9E4521A1-4C9D-4795-B551-D151E8856AAE}"/>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algn="ctr"/>
            <a:fld id="{817179DE-9BF3-494C-804F-0C7C90AC8700}" type="slidenum">
              <a:rPr lang="en-US" smtClean="0"/>
              <a:pPr algn="ctr"/>
              <a:t>‹#›</a:t>
            </a:fld>
            <a:endParaRPr lang="en-US" dirty="0"/>
          </a:p>
        </p:txBody>
      </p:sp>
    </p:spTree>
    <p:extLst>
      <p:ext uri="{BB962C8B-B14F-4D97-AF65-F5344CB8AC3E}">
        <p14:creationId xmlns:p14="http://schemas.microsoft.com/office/powerpoint/2010/main" val="5403706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46D6285-06A8-4297-915D-0A280359C280}"/>
              </a:ext>
            </a:extLst>
          </p:cNvPr>
          <p:cNvSpPr>
            <a:spLocks noGrp="1"/>
          </p:cNvSpPr>
          <p:nvPr>
            <p:ph type="pic" sz="quarter" idx="10" hasCustomPrompt="1"/>
          </p:nvPr>
        </p:nvSpPr>
        <p:spPr>
          <a:xfrm>
            <a:off x="1" y="0"/>
            <a:ext cx="12192000" cy="6858000"/>
          </a:xfrm>
        </p:spPr>
        <p:txBody>
          <a:bodyPr vert="horz" lIns="91440" tIns="45720" rIns="91440" bIns="45720" rtlCol="0" anchor="ctr" anchorCtr="1">
            <a:normAutofit/>
          </a:bodyPr>
          <a:lstStyle>
            <a:lvl1pPr>
              <a:defRPr lang="en-GB" sz="2400">
                <a:solidFill>
                  <a:schemeClr val="tx1"/>
                </a:solidFill>
              </a:defRPr>
            </a:lvl1pPr>
          </a:lstStyle>
          <a:p>
            <a:pPr marL="0" lvl="0" indent="0">
              <a:buNone/>
            </a:pPr>
            <a:r>
              <a:rPr lang="en-US" dirty="0"/>
              <a:t>Insert Image</a:t>
            </a:r>
            <a:endParaRPr lang="en-GB" dirty="0"/>
          </a:p>
        </p:txBody>
      </p:sp>
      <p:sp>
        <p:nvSpPr>
          <p:cNvPr id="10" name="Title 1">
            <a:extLst>
              <a:ext uri="{FF2B5EF4-FFF2-40B4-BE49-F238E27FC236}">
                <a16:creationId xmlns:a16="http://schemas.microsoft.com/office/drawing/2014/main" id="{A75C086E-F523-4C77-938F-0DB6203DBC43}"/>
              </a:ext>
            </a:extLst>
          </p:cNvPr>
          <p:cNvSpPr>
            <a:spLocks noGrp="1"/>
          </p:cNvSpPr>
          <p:nvPr>
            <p:ph type="ctrTitle" hasCustomPrompt="1"/>
          </p:nvPr>
        </p:nvSpPr>
        <p:spPr>
          <a:xfrm>
            <a:off x="691080" y="2139696"/>
            <a:ext cx="5578995" cy="879928"/>
          </a:xfrm>
        </p:spPr>
        <p:txBody>
          <a:bodyPr vert="horz" lIns="91440" tIns="45720" rIns="91440" bIns="45720" rtlCol="0" anchor="ctr" anchorCtr="0">
            <a:noAutofit/>
          </a:bodyPr>
          <a:lstStyle>
            <a:lvl1pPr algn="l">
              <a:defRPr lang="en-GB" b="0" dirty="0">
                <a:solidFill>
                  <a:schemeClr val="bg1"/>
                </a:solidFill>
              </a:defRPr>
            </a:lvl1pPr>
          </a:lstStyle>
          <a:p>
            <a:pPr marL="0" lvl="0" algn="ctr"/>
            <a:r>
              <a:rPr lang="en-US" dirty="0"/>
              <a:t>TITLE</a:t>
            </a:r>
            <a:endParaRPr lang="en-GB" dirty="0"/>
          </a:p>
        </p:txBody>
      </p:sp>
      <p:sp>
        <p:nvSpPr>
          <p:cNvPr id="17" name="Text Placeholder 4">
            <a:extLst>
              <a:ext uri="{FF2B5EF4-FFF2-40B4-BE49-F238E27FC236}">
                <a16:creationId xmlns:a16="http://schemas.microsoft.com/office/drawing/2014/main" id="{B293AB9F-7C1D-4A06-9F42-4FD67BF2739F}"/>
              </a:ext>
            </a:extLst>
          </p:cNvPr>
          <p:cNvSpPr>
            <a:spLocks noGrp="1"/>
          </p:cNvSpPr>
          <p:nvPr>
            <p:ph type="body" sz="quarter" idx="15" hasCustomPrompt="1"/>
          </p:nvPr>
        </p:nvSpPr>
        <p:spPr>
          <a:xfrm>
            <a:off x="1359075" y="3653097"/>
            <a:ext cx="3695206" cy="276999"/>
          </a:xfrm>
        </p:spPr>
        <p:txBody>
          <a:bodyPr lIns="0" anchor="ctr">
            <a:noAutofit/>
          </a:bodyPr>
          <a:lstStyle>
            <a:lvl1pPr marL="0" indent="0">
              <a:lnSpc>
                <a:spcPct val="100000"/>
              </a:lnSpc>
              <a:buNone/>
              <a:defRPr sz="1800" spc="0">
                <a:solidFill>
                  <a:schemeClr val="bg1"/>
                </a:solidFill>
              </a:defRPr>
            </a:lvl1pPr>
          </a:lstStyle>
          <a:p>
            <a:pPr lvl="0"/>
            <a:r>
              <a:rPr lang="en-US" dirty="0"/>
              <a:t>Name</a:t>
            </a:r>
          </a:p>
        </p:txBody>
      </p:sp>
      <p:sp>
        <p:nvSpPr>
          <p:cNvPr id="18" name="Text Placeholder 4">
            <a:extLst>
              <a:ext uri="{FF2B5EF4-FFF2-40B4-BE49-F238E27FC236}">
                <a16:creationId xmlns:a16="http://schemas.microsoft.com/office/drawing/2014/main" id="{224AF9FB-5C6E-4050-AE8D-3B218C0F1DAE}"/>
              </a:ext>
            </a:extLst>
          </p:cNvPr>
          <p:cNvSpPr>
            <a:spLocks noGrp="1"/>
          </p:cNvSpPr>
          <p:nvPr>
            <p:ph type="body" sz="quarter" idx="16" hasCustomPrompt="1"/>
          </p:nvPr>
        </p:nvSpPr>
        <p:spPr>
          <a:xfrm>
            <a:off x="1359075" y="4392151"/>
            <a:ext cx="3695206" cy="276999"/>
          </a:xfrm>
        </p:spPr>
        <p:txBody>
          <a:bodyPr lIns="0" anchor="ctr">
            <a:noAutofit/>
          </a:bodyPr>
          <a:lstStyle>
            <a:lvl1pPr marL="0" indent="0">
              <a:lnSpc>
                <a:spcPct val="100000"/>
              </a:lnSpc>
              <a:buNone/>
              <a:defRPr sz="1800" spc="0">
                <a:solidFill>
                  <a:schemeClr val="bg1"/>
                </a:solidFill>
              </a:defRPr>
            </a:lvl1pPr>
          </a:lstStyle>
          <a:p>
            <a:pPr lvl="0"/>
            <a:r>
              <a:rPr lang="en-US" dirty="0"/>
              <a:t>Phone</a:t>
            </a:r>
          </a:p>
        </p:txBody>
      </p:sp>
      <p:sp>
        <p:nvSpPr>
          <p:cNvPr id="19" name="Text Placeholder 4">
            <a:extLst>
              <a:ext uri="{FF2B5EF4-FFF2-40B4-BE49-F238E27FC236}">
                <a16:creationId xmlns:a16="http://schemas.microsoft.com/office/drawing/2014/main" id="{68A48B85-2E0B-42B6-AB4A-1302D3C828F5}"/>
              </a:ext>
            </a:extLst>
          </p:cNvPr>
          <p:cNvSpPr>
            <a:spLocks noGrp="1"/>
          </p:cNvSpPr>
          <p:nvPr>
            <p:ph type="body" sz="quarter" idx="17" hasCustomPrompt="1"/>
          </p:nvPr>
        </p:nvSpPr>
        <p:spPr>
          <a:xfrm>
            <a:off x="1359075" y="5131205"/>
            <a:ext cx="3695206" cy="276999"/>
          </a:xfrm>
        </p:spPr>
        <p:txBody>
          <a:bodyPr lIns="0" anchor="ctr">
            <a:noAutofit/>
          </a:bodyPr>
          <a:lstStyle>
            <a:lvl1pPr marL="0" indent="0">
              <a:lnSpc>
                <a:spcPct val="100000"/>
              </a:lnSpc>
              <a:buNone/>
              <a:defRPr sz="1800" spc="0">
                <a:solidFill>
                  <a:schemeClr val="bg1"/>
                </a:solidFill>
              </a:defRPr>
            </a:lvl1pPr>
          </a:lstStyle>
          <a:p>
            <a:pPr lvl="0"/>
            <a:r>
              <a:rPr lang="en-US" dirty="0"/>
              <a:t>Email</a:t>
            </a:r>
          </a:p>
        </p:txBody>
      </p:sp>
      <p:sp>
        <p:nvSpPr>
          <p:cNvPr id="20" name="Text Placeholder 4">
            <a:extLst>
              <a:ext uri="{FF2B5EF4-FFF2-40B4-BE49-F238E27FC236}">
                <a16:creationId xmlns:a16="http://schemas.microsoft.com/office/drawing/2014/main" id="{9244D33F-3A47-4DE3-8198-7AC5316E31E6}"/>
              </a:ext>
            </a:extLst>
          </p:cNvPr>
          <p:cNvSpPr>
            <a:spLocks noGrp="1"/>
          </p:cNvSpPr>
          <p:nvPr>
            <p:ph type="body" sz="quarter" idx="18" hasCustomPrompt="1"/>
          </p:nvPr>
        </p:nvSpPr>
        <p:spPr>
          <a:xfrm>
            <a:off x="1359075" y="5870258"/>
            <a:ext cx="3695206" cy="276999"/>
          </a:xfrm>
        </p:spPr>
        <p:txBody>
          <a:bodyPr lIns="0" anchor="ctr">
            <a:noAutofit/>
          </a:bodyPr>
          <a:lstStyle>
            <a:lvl1pPr marL="0" indent="0">
              <a:lnSpc>
                <a:spcPct val="100000"/>
              </a:lnSpc>
              <a:buNone/>
              <a:defRPr sz="1800" spc="0">
                <a:solidFill>
                  <a:schemeClr val="bg1"/>
                </a:solidFill>
              </a:defRPr>
            </a:lvl1pPr>
          </a:lstStyle>
          <a:p>
            <a:pPr lvl="0"/>
            <a:r>
              <a:rPr lang="en-US" dirty="0"/>
              <a:t>Website</a:t>
            </a:r>
          </a:p>
        </p:txBody>
      </p:sp>
      <p:sp>
        <p:nvSpPr>
          <p:cNvPr id="3" name="Content Placeholder 2">
            <a:extLst>
              <a:ext uri="{FF2B5EF4-FFF2-40B4-BE49-F238E27FC236}">
                <a16:creationId xmlns:a16="http://schemas.microsoft.com/office/drawing/2014/main" id="{8F220C8B-2E18-4D91-A806-6C7C3940B00F}"/>
              </a:ext>
            </a:extLst>
          </p:cNvPr>
          <p:cNvSpPr>
            <a:spLocks noGrp="1" noChangeAspect="1"/>
          </p:cNvSpPr>
          <p:nvPr>
            <p:ph sz="quarter" idx="19" hasCustomPrompt="1"/>
          </p:nvPr>
        </p:nvSpPr>
        <p:spPr>
          <a:xfrm>
            <a:off x="691080" y="4295744"/>
            <a:ext cx="469813" cy="469812"/>
          </a:xfrm>
          <a:prstGeom prst="ellipse">
            <a:avLst/>
          </a:prstGeom>
          <a:noFill/>
          <a:ln>
            <a:noFill/>
          </a:ln>
        </p:spPr>
        <p:txBody>
          <a:bodyPr lIns="0" tIns="0" rIns="0" bIns="0" anchor="ctr">
            <a:noAutofit/>
          </a:bodyPr>
          <a:lstStyle>
            <a:lvl1pPr marL="0" indent="0" algn="ctr">
              <a:buNone/>
              <a:defRPr sz="1050"/>
            </a:lvl1pPr>
          </a:lstStyle>
          <a:p>
            <a:pPr lvl="0"/>
            <a:r>
              <a:rPr lang="en-US" dirty="0"/>
              <a:t>Icon</a:t>
            </a:r>
            <a:endParaRPr lang="en-GB" dirty="0"/>
          </a:p>
        </p:txBody>
      </p:sp>
      <p:sp>
        <p:nvSpPr>
          <p:cNvPr id="28" name="Content Placeholder 2">
            <a:extLst>
              <a:ext uri="{FF2B5EF4-FFF2-40B4-BE49-F238E27FC236}">
                <a16:creationId xmlns:a16="http://schemas.microsoft.com/office/drawing/2014/main" id="{3D1C5933-D103-4989-B652-C7B692341BC3}"/>
              </a:ext>
            </a:extLst>
          </p:cNvPr>
          <p:cNvSpPr>
            <a:spLocks noGrp="1" noChangeAspect="1"/>
          </p:cNvSpPr>
          <p:nvPr>
            <p:ph sz="quarter" idx="20" hasCustomPrompt="1"/>
          </p:nvPr>
        </p:nvSpPr>
        <p:spPr>
          <a:xfrm>
            <a:off x="691080" y="5034798"/>
            <a:ext cx="469813" cy="469812"/>
          </a:xfrm>
          <a:prstGeom prst="ellipse">
            <a:avLst/>
          </a:prstGeom>
          <a:noFill/>
          <a:ln>
            <a:noFill/>
          </a:ln>
        </p:spPr>
        <p:txBody>
          <a:bodyPr lIns="0" tIns="0" rIns="0" bIns="0" anchor="ctr">
            <a:noAutofit/>
          </a:bodyPr>
          <a:lstStyle>
            <a:lvl1pPr marL="0" indent="0" algn="ctr">
              <a:buNone/>
              <a:defRPr sz="1050"/>
            </a:lvl1pPr>
          </a:lstStyle>
          <a:p>
            <a:pPr lvl="0"/>
            <a:r>
              <a:rPr lang="en-US" dirty="0"/>
              <a:t>Icon</a:t>
            </a:r>
            <a:endParaRPr lang="en-GB" dirty="0"/>
          </a:p>
        </p:txBody>
      </p:sp>
      <p:sp>
        <p:nvSpPr>
          <p:cNvPr id="29" name="Content Placeholder 2">
            <a:extLst>
              <a:ext uri="{FF2B5EF4-FFF2-40B4-BE49-F238E27FC236}">
                <a16:creationId xmlns:a16="http://schemas.microsoft.com/office/drawing/2014/main" id="{A80EBF65-A9A1-4724-B962-DB9B79A924AA}"/>
              </a:ext>
            </a:extLst>
          </p:cNvPr>
          <p:cNvSpPr>
            <a:spLocks noGrp="1" noChangeAspect="1"/>
          </p:cNvSpPr>
          <p:nvPr>
            <p:ph sz="quarter" idx="21" hasCustomPrompt="1"/>
          </p:nvPr>
        </p:nvSpPr>
        <p:spPr>
          <a:xfrm>
            <a:off x="691080" y="5773851"/>
            <a:ext cx="469813" cy="469812"/>
          </a:xfrm>
          <a:prstGeom prst="ellipse">
            <a:avLst/>
          </a:prstGeom>
          <a:noFill/>
          <a:ln>
            <a:noFill/>
          </a:ln>
        </p:spPr>
        <p:txBody>
          <a:bodyPr lIns="0" tIns="0" rIns="0" bIns="0" anchor="ctr">
            <a:noAutofit/>
          </a:bodyPr>
          <a:lstStyle>
            <a:lvl1pPr marL="0" indent="0" algn="ctr">
              <a:buNone/>
              <a:defRPr sz="1050"/>
            </a:lvl1pPr>
          </a:lstStyle>
          <a:p>
            <a:pPr lvl="0"/>
            <a:r>
              <a:rPr lang="en-US" dirty="0"/>
              <a:t>Icon</a:t>
            </a:r>
            <a:endParaRPr lang="en-GB" dirty="0"/>
          </a:p>
        </p:txBody>
      </p:sp>
      <p:sp>
        <p:nvSpPr>
          <p:cNvPr id="30" name="Content Placeholder 2">
            <a:extLst>
              <a:ext uri="{FF2B5EF4-FFF2-40B4-BE49-F238E27FC236}">
                <a16:creationId xmlns:a16="http://schemas.microsoft.com/office/drawing/2014/main" id="{06251342-E6E3-4C57-A0A9-C7BB3DCAE115}"/>
              </a:ext>
            </a:extLst>
          </p:cNvPr>
          <p:cNvSpPr>
            <a:spLocks noGrp="1" noChangeAspect="1"/>
          </p:cNvSpPr>
          <p:nvPr>
            <p:ph sz="quarter" idx="22" hasCustomPrompt="1"/>
          </p:nvPr>
        </p:nvSpPr>
        <p:spPr>
          <a:xfrm>
            <a:off x="691080" y="3556690"/>
            <a:ext cx="469813" cy="469812"/>
          </a:xfrm>
          <a:prstGeom prst="ellipse">
            <a:avLst/>
          </a:prstGeom>
          <a:noFill/>
          <a:ln>
            <a:noFill/>
          </a:ln>
        </p:spPr>
        <p:txBody>
          <a:bodyPr lIns="0" tIns="0" rIns="0" bIns="0" anchor="ctr">
            <a:noAutofit/>
          </a:bodyPr>
          <a:lstStyle>
            <a:lvl1pPr marL="0" indent="0" algn="ctr">
              <a:buNone/>
              <a:defRPr sz="1050"/>
            </a:lvl1pPr>
          </a:lstStyle>
          <a:p>
            <a:pPr lvl="0"/>
            <a:r>
              <a:rPr lang="en-US" dirty="0"/>
              <a:t>Icon</a:t>
            </a:r>
            <a:endParaRPr lang="en-GB" dirty="0"/>
          </a:p>
        </p:txBody>
      </p:sp>
    </p:spTree>
    <p:extLst>
      <p:ext uri="{BB962C8B-B14F-4D97-AF65-F5344CB8AC3E}">
        <p14:creationId xmlns:p14="http://schemas.microsoft.com/office/powerpoint/2010/main" val="41693542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44DE2-A455-46F2-BE15-959050C87CE4}"/>
              </a:ext>
            </a:extLst>
          </p:cNvPr>
          <p:cNvSpPr>
            <a:spLocks noGrp="1"/>
          </p:cNvSpPr>
          <p:nvPr>
            <p:ph type="ctrTitle" hasCustomPrompt="1"/>
          </p:nvPr>
        </p:nvSpPr>
        <p:spPr>
          <a:xfrm>
            <a:off x="7274144" y="1291772"/>
            <a:ext cx="4379976" cy="3611880"/>
          </a:xfrm>
        </p:spPr>
        <p:txBody>
          <a:bodyPr vert="horz" lIns="91440" tIns="45720" rIns="91440" bIns="45720" rtlCol="0" anchor="b" anchorCtr="1">
            <a:noAutofit/>
          </a:bodyPr>
          <a:lstStyle>
            <a:lvl1pPr>
              <a:defRPr lang="en-GB" dirty="0"/>
            </a:lvl1pPr>
          </a:lstStyle>
          <a:p>
            <a:pPr marL="0" lvl="0" algn="ctr"/>
            <a:r>
              <a:rPr lang="en-US" dirty="0"/>
              <a:t>TITLE</a:t>
            </a:r>
            <a:endParaRPr lang="en-GB" dirty="0"/>
          </a:p>
        </p:txBody>
      </p:sp>
      <p:sp>
        <p:nvSpPr>
          <p:cNvPr id="3" name="Subtitle 2">
            <a:extLst>
              <a:ext uri="{FF2B5EF4-FFF2-40B4-BE49-F238E27FC236}">
                <a16:creationId xmlns:a16="http://schemas.microsoft.com/office/drawing/2014/main" id="{AC9DE4F3-CE8F-41A0-BFDE-76D0DF1DF432}"/>
              </a:ext>
            </a:extLst>
          </p:cNvPr>
          <p:cNvSpPr>
            <a:spLocks noGrp="1"/>
          </p:cNvSpPr>
          <p:nvPr>
            <p:ph type="subTitle" idx="1" hasCustomPrompt="1"/>
          </p:nvPr>
        </p:nvSpPr>
        <p:spPr>
          <a:xfrm>
            <a:off x="7389079" y="5392401"/>
            <a:ext cx="4178808" cy="521208"/>
          </a:xfrm>
        </p:spPr>
        <p:txBody>
          <a:bodyPr vert="horz" lIns="91440" tIns="45720" rIns="91440" bIns="45720" rtlCol="0" anchor="t">
            <a:noAutofit/>
          </a:bodyPr>
          <a:lstStyle>
            <a:lvl1pPr marL="0" indent="0" algn="ctr">
              <a:buNone/>
              <a:defRPr lang="en-US" sz="1800" dirty="0">
                <a:solidFill>
                  <a:srgbClr val="B2606E"/>
                </a:solidFill>
              </a:defRPr>
            </a:lvl1pPr>
          </a:lstStyle>
          <a:p>
            <a:pPr lvl="0"/>
            <a:r>
              <a:rPr lang="en-US" dirty="0"/>
              <a:t>Subtitle</a:t>
            </a:r>
          </a:p>
        </p:txBody>
      </p:sp>
      <p:grpSp>
        <p:nvGrpSpPr>
          <p:cNvPr id="6" name="Group 5">
            <a:extLst>
              <a:ext uri="{FF2B5EF4-FFF2-40B4-BE49-F238E27FC236}">
                <a16:creationId xmlns:a16="http://schemas.microsoft.com/office/drawing/2014/main" id="{EFDB39AB-B644-434A-9D55-AF3455D468E5}"/>
              </a:ext>
            </a:extLst>
          </p:cNvPr>
          <p:cNvGrpSpPr/>
          <p:nvPr userDrawn="1"/>
        </p:nvGrpSpPr>
        <p:grpSpPr>
          <a:xfrm>
            <a:off x="9140346" y="5054600"/>
            <a:ext cx="676275" cy="114300"/>
            <a:chOff x="9330846" y="5054600"/>
            <a:chExt cx="676275" cy="114300"/>
          </a:xfrm>
        </p:grpSpPr>
        <p:sp>
          <p:nvSpPr>
            <p:cNvPr id="7" name="Oval 6">
              <a:extLst>
                <a:ext uri="{FF2B5EF4-FFF2-40B4-BE49-F238E27FC236}">
                  <a16:creationId xmlns:a16="http://schemas.microsoft.com/office/drawing/2014/main" id="{BF14E129-1970-4994-89E5-F7A67128AFE3}"/>
                </a:ext>
              </a:extLst>
            </p:cNvPr>
            <p:cNvSpPr/>
            <p:nvPr/>
          </p:nvSpPr>
          <p:spPr>
            <a:xfrm>
              <a:off x="933084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593336FA-97B2-4528-88E8-5FF97F86E216}"/>
                </a:ext>
              </a:extLst>
            </p:cNvPr>
            <p:cNvSpPr/>
            <p:nvPr/>
          </p:nvSpPr>
          <p:spPr>
            <a:xfrm>
              <a:off x="951817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8A73C166-FCDF-40AE-8B0D-69C7E2C8573E}"/>
                </a:ext>
              </a:extLst>
            </p:cNvPr>
            <p:cNvSpPr/>
            <p:nvPr/>
          </p:nvSpPr>
          <p:spPr>
            <a:xfrm>
              <a:off x="970549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EF418119-E3DD-44B0-A4AF-F8A98EC5863B}"/>
                </a:ext>
              </a:extLst>
            </p:cNvPr>
            <p:cNvSpPr/>
            <p:nvPr/>
          </p:nvSpPr>
          <p:spPr>
            <a:xfrm>
              <a:off x="989282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 name="Freeform: Shape 12">
            <a:extLst>
              <a:ext uri="{FF2B5EF4-FFF2-40B4-BE49-F238E27FC236}">
                <a16:creationId xmlns:a16="http://schemas.microsoft.com/office/drawing/2014/main" id="{5BE10AC4-CBFC-4ECF-92D5-9CE1874F58D7}"/>
              </a:ext>
            </a:extLst>
          </p:cNvPr>
          <p:cNvSpPr/>
          <p:nvPr userDrawn="1"/>
        </p:nvSpPr>
        <p:spPr>
          <a:xfrm>
            <a:off x="0" y="0"/>
            <a:ext cx="8568965" cy="6858000"/>
          </a:xfrm>
          <a:custGeom>
            <a:avLst/>
            <a:gdLst>
              <a:gd name="connsiteX0" fmla="*/ 0 w 3522381"/>
              <a:gd name="connsiteY0" fmla="*/ 0 h 6858000"/>
              <a:gd name="connsiteX1" fmla="*/ 3522381 w 3522381"/>
              <a:gd name="connsiteY1" fmla="*/ 0 h 6858000"/>
              <a:gd name="connsiteX2" fmla="*/ 51547 w 3522381"/>
              <a:gd name="connsiteY2" fmla="*/ 6858000 h 6858000"/>
              <a:gd name="connsiteX3" fmla="*/ 0 w 35223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22381" h="6858000">
                <a:moveTo>
                  <a:pt x="0" y="0"/>
                </a:moveTo>
                <a:lnTo>
                  <a:pt x="3522381" y="0"/>
                </a:lnTo>
                <a:lnTo>
                  <a:pt x="51547" y="6858000"/>
                </a:lnTo>
                <a:lnTo>
                  <a:pt x="0" y="6858000"/>
                </a:lnTo>
                <a:close/>
              </a:path>
            </a:pathLst>
          </a:custGeom>
          <a:solidFill>
            <a:schemeClr val="bg1">
              <a:lumMod val="9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Tree>
    <p:extLst>
      <p:ext uri="{BB962C8B-B14F-4D97-AF65-F5344CB8AC3E}">
        <p14:creationId xmlns:p14="http://schemas.microsoft.com/office/powerpoint/2010/main" val="2466734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B305EBB3-0F16-4B63-82ED-191AB224B8E2}"/>
              </a:ext>
            </a:extLst>
          </p:cNvPr>
          <p:cNvSpPr/>
          <p:nvPr userDrawn="1"/>
        </p:nvSpPr>
        <p:spPr>
          <a:xfrm>
            <a:off x="4334810" y="0"/>
            <a:ext cx="3522381" cy="6858000"/>
          </a:xfrm>
          <a:custGeom>
            <a:avLst/>
            <a:gdLst>
              <a:gd name="connsiteX0" fmla="*/ 0 w 3522381"/>
              <a:gd name="connsiteY0" fmla="*/ 0 h 6858000"/>
              <a:gd name="connsiteX1" fmla="*/ 3522381 w 3522381"/>
              <a:gd name="connsiteY1" fmla="*/ 0 h 6858000"/>
              <a:gd name="connsiteX2" fmla="*/ 51547 w 3522381"/>
              <a:gd name="connsiteY2" fmla="*/ 6858000 h 6858000"/>
              <a:gd name="connsiteX3" fmla="*/ 0 w 35223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22381" h="6858000">
                <a:moveTo>
                  <a:pt x="0" y="0"/>
                </a:moveTo>
                <a:lnTo>
                  <a:pt x="3522381" y="0"/>
                </a:lnTo>
                <a:lnTo>
                  <a:pt x="51547" y="6858000"/>
                </a:lnTo>
                <a:lnTo>
                  <a:pt x="0" y="6858000"/>
                </a:lnTo>
                <a:close/>
              </a:path>
            </a:pathLst>
          </a:custGeom>
          <a:solidFill>
            <a:schemeClr val="bg1">
              <a:lumMod val="9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C1744DE2-A455-46F2-BE15-959050C87CE4}"/>
              </a:ext>
            </a:extLst>
          </p:cNvPr>
          <p:cNvSpPr>
            <a:spLocks noGrp="1"/>
          </p:cNvSpPr>
          <p:nvPr>
            <p:ph type="ctrTitle" hasCustomPrompt="1"/>
          </p:nvPr>
        </p:nvSpPr>
        <p:spPr>
          <a:xfrm>
            <a:off x="7274144" y="1291772"/>
            <a:ext cx="4379976" cy="3611880"/>
          </a:xfrm>
        </p:spPr>
        <p:txBody>
          <a:bodyPr vert="horz" lIns="91440" tIns="45720" rIns="91440" bIns="45720" rtlCol="0" anchor="b" anchorCtr="1">
            <a:noAutofit/>
          </a:bodyPr>
          <a:lstStyle>
            <a:lvl1pPr>
              <a:defRPr lang="en-GB" dirty="0"/>
            </a:lvl1pPr>
          </a:lstStyle>
          <a:p>
            <a:pPr marL="0" lvl="0" algn="ctr"/>
            <a:r>
              <a:rPr lang="en-US" dirty="0"/>
              <a:t>TITLE</a:t>
            </a:r>
            <a:endParaRPr lang="en-GB" dirty="0"/>
          </a:p>
        </p:txBody>
      </p:sp>
      <p:sp>
        <p:nvSpPr>
          <p:cNvPr id="3" name="Subtitle 2">
            <a:extLst>
              <a:ext uri="{FF2B5EF4-FFF2-40B4-BE49-F238E27FC236}">
                <a16:creationId xmlns:a16="http://schemas.microsoft.com/office/drawing/2014/main" id="{AC9DE4F3-CE8F-41A0-BFDE-76D0DF1DF432}"/>
              </a:ext>
            </a:extLst>
          </p:cNvPr>
          <p:cNvSpPr>
            <a:spLocks noGrp="1"/>
          </p:cNvSpPr>
          <p:nvPr>
            <p:ph type="subTitle" idx="1" hasCustomPrompt="1"/>
          </p:nvPr>
        </p:nvSpPr>
        <p:spPr>
          <a:xfrm>
            <a:off x="7389079" y="5392401"/>
            <a:ext cx="4178808" cy="521208"/>
          </a:xfrm>
        </p:spPr>
        <p:txBody>
          <a:bodyPr vert="horz" lIns="91440" tIns="45720" rIns="91440" bIns="45720" rtlCol="0" anchor="t">
            <a:noAutofit/>
          </a:bodyPr>
          <a:lstStyle>
            <a:lvl1pPr marL="0" indent="0" algn="ctr">
              <a:buNone/>
              <a:defRPr lang="en-US" sz="1800" dirty="0">
                <a:solidFill>
                  <a:srgbClr val="B2606E"/>
                </a:solidFill>
              </a:defRPr>
            </a:lvl1pPr>
          </a:lstStyle>
          <a:p>
            <a:pPr lvl="0"/>
            <a:r>
              <a:rPr lang="en-US" dirty="0"/>
              <a:t>Subtitle</a:t>
            </a:r>
          </a:p>
        </p:txBody>
      </p:sp>
      <p:grpSp>
        <p:nvGrpSpPr>
          <p:cNvPr id="6" name="Group 5">
            <a:extLst>
              <a:ext uri="{FF2B5EF4-FFF2-40B4-BE49-F238E27FC236}">
                <a16:creationId xmlns:a16="http://schemas.microsoft.com/office/drawing/2014/main" id="{EFDB39AB-B644-434A-9D55-AF3455D468E5}"/>
              </a:ext>
            </a:extLst>
          </p:cNvPr>
          <p:cNvGrpSpPr/>
          <p:nvPr userDrawn="1"/>
        </p:nvGrpSpPr>
        <p:grpSpPr>
          <a:xfrm>
            <a:off x="9140346" y="5054600"/>
            <a:ext cx="676275" cy="114300"/>
            <a:chOff x="9330846" y="5054600"/>
            <a:chExt cx="676275" cy="114300"/>
          </a:xfrm>
        </p:grpSpPr>
        <p:sp>
          <p:nvSpPr>
            <p:cNvPr id="7" name="Oval 6">
              <a:extLst>
                <a:ext uri="{FF2B5EF4-FFF2-40B4-BE49-F238E27FC236}">
                  <a16:creationId xmlns:a16="http://schemas.microsoft.com/office/drawing/2014/main" id="{BF14E129-1970-4994-89E5-F7A67128AFE3}"/>
                </a:ext>
              </a:extLst>
            </p:cNvPr>
            <p:cNvSpPr/>
            <p:nvPr/>
          </p:nvSpPr>
          <p:spPr>
            <a:xfrm>
              <a:off x="933084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593336FA-97B2-4528-88E8-5FF97F86E216}"/>
                </a:ext>
              </a:extLst>
            </p:cNvPr>
            <p:cNvSpPr/>
            <p:nvPr/>
          </p:nvSpPr>
          <p:spPr>
            <a:xfrm>
              <a:off x="951817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8A73C166-FCDF-40AE-8B0D-69C7E2C8573E}"/>
                </a:ext>
              </a:extLst>
            </p:cNvPr>
            <p:cNvSpPr/>
            <p:nvPr/>
          </p:nvSpPr>
          <p:spPr>
            <a:xfrm>
              <a:off x="9705496"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EF418119-E3DD-44B0-A4AF-F8A98EC5863B}"/>
                </a:ext>
              </a:extLst>
            </p:cNvPr>
            <p:cNvSpPr/>
            <p:nvPr/>
          </p:nvSpPr>
          <p:spPr>
            <a:xfrm>
              <a:off x="9892821" y="5054600"/>
              <a:ext cx="114300" cy="114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38734915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a:defRPr lang="en-GB" sz="2400">
                <a:solidFill>
                  <a:schemeClr val="tx1"/>
                </a:solidFill>
                <a:latin typeface="Corbel" panose="020B0503020204020204" pitchFamily="34" charset="0"/>
              </a:defRPr>
            </a:lvl1pPr>
          </a:lstStyle>
          <a:p>
            <a:pPr lvl="0">
              <a:lnSpc>
                <a:spcPct val="100000"/>
              </a:lnSpc>
            </a:pPr>
            <a:r>
              <a:rPr lang="en-US"/>
              <a:t>Click to edit Master title style</a:t>
            </a:r>
            <a:endParaRPr lang="en-GB" dirty="0"/>
          </a:p>
        </p:txBody>
      </p:sp>
      <p:grpSp>
        <p:nvGrpSpPr>
          <p:cNvPr id="4" name="Group 3">
            <a:extLst>
              <a:ext uri="{FF2B5EF4-FFF2-40B4-BE49-F238E27FC236}">
                <a16:creationId xmlns:a16="http://schemas.microsoft.com/office/drawing/2014/main" id="{859AE304-DA92-45D8-B258-61BEA6C99C0E}"/>
              </a:ext>
            </a:extLst>
          </p:cNvPr>
          <p:cNvGrpSpPr/>
          <p:nvPr userDrawn="1"/>
        </p:nvGrpSpPr>
        <p:grpSpPr>
          <a:xfrm>
            <a:off x="0" y="6086479"/>
            <a:ext cx="12192000" cy="600974"/>
            <a:chOff x="0" y="6086479"/>
            <a:chExt cx="12192000" cy="600974"/>
          </a:xfrm>
        </p:grpSpPr>
        <p:sp>
          <p:nvSpPr>
            <p:cNvPr id="5" name="Rectangle 4">
              <a:extLst>
                <a:ext uri="{FF2B5EF4-FFF2-40B4-BE49-F238E27FC236}">
                  <a16:creationId xmlns:a16="http://schemas.microsoft.com/office/drawing/2014/main"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 name="Slide Number Placeholder 5">
            <a:extLst>
              <a:ext uri="{FF2B5EF4-FFF2-40B4-BE49-F238E27FC236}">
                <a16:creationId xmlns:a16="http://schemas.microsoft.com/office/drawing/2014/main"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a:t>
            </a:fld>
            <a:endParaRPr lang="en-GB" sz="1200" dirty="0">
              <a:solidFill>
                <a:schemeClr val="bg1"/>
              </a:solidFill>
            </a:endParaRPr>
          </a:p>
        </p:txBody>
      </p:sp>
      <p:sp>
        <p:nvSpPr>
          <p:cNvPr id="9" name="Content Placeholder 2">
            <a:extLst>
              <a:ext uri="{FF2B5EF4-FFF2-40B4-BE49-F238E27FC236}">
                <a16:creationId xmlns:a16="http://schemas.microsoft.com/office/drawing/2014/main" id="{C7BBA6D3-FEB9-412B-8FBB-095FC3A60ABF}"/>
              </a:ext>
            </a:extLst>
          </p:cNvPr>
          <p:cNvSpPr>
            <a:spLocks noGrp="1"/>
          </p:cNvSpPr>
          <p:nvPr>
            <p:ph idx="1"/>
          </p:nvPr>
        </p:nvSpPr>
        <p:spPr>
          <a:xfrm>
            <a:off x="633186" y="1825625"/>
            <a:ext cx="10815864"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10023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a:defRPr lang="en-GB" sz="2400">
                <a:solidFill>
                  <a:schemeClr val="tx1"/>
                </a:solidFill>
                <a:latin typeface="Corbel" panose="020B0503020204020204" pitchFamily="34" charset="0"/>
              </a:defRPr>
            </a:lvl1pPr>
          </a:lstStyle>
          <a:p>
            <a:pPr lvl="0">
              <a:lnSpc>
                <a:spcPct val="100000"/>
              </a:lnSpc>
            </a:pPr>
            <a:r>
              <a:rPr lang="en-US"/>
              <a:t>Click to edit Master title style</a:t>
            </a:r>
            <a:endParaRPr lang="en-GB" dirty="0"/>
          </a:p>
        </p:txBody>
      </p:sp>
      <p:grpSp>
        <p:nvGrpSpPr>
          <p:cNvPr id="4" name="Group 3">
            <a:extLst>
              <a:ext uri="{FF2B5EF4-FFF2-40B4-BE49-F238E27FC236}">
                <a16:creationId xmlns:a16="http://schemas.microsoft.com/office/drawing/2014/main" id="{859AE304-DA92-45D8-B258-61BEA6C99C0E}"/>
              </a:ext>
            </a:extLst>
          </p:cNvPr>
          <p:cNvGrpSpPr/>
          <p:nvPr userDrawn="1"/>
        </p:nvGrpSpPr>
        <p:grpSpPr>
          <a:xfrm>
            <a:off x="0" y="6086479"/>
            <a:ext cx="12192000" cy="600974"/>
            <a:chOff x="0" y="6086479"/>
            <a:chExt cx="12192000" cy="600974"/>
          </a:xfrm>
        </p:grpSpPr>
        <p:sp>
          <p:nvSpPr>
            <p:cNvPr id="5" name="Rectangle 4">
              <a:extLst>
                <a:ext uri="{FF2B5EF4-FFF2-40B4-BE49-F238E27FC236}">
                  <a16:creationId xmlns:a16="http://schemas.microsoft.com/office/drawing/2014/main"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 name="Slide Number Placeholder 5">
            <a:extLst>
              <a:ext uri="{FF2B5EF4-FFF2-40B4-BE49-F238E27FC236}">
                <a16:creationId xmlns:a16="http://schemas.microsoft.com/office/drawing/2014/main"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a:t>
            </a:fld>
            <a:endParaRPr lang="en-GB" sz="1200" dirty="0">
              <a:solidFill>
                <a:schemeClr val="bg1"/>
              </a:solidFill>
            </a:endParaRPr>
          </a:p>
        </p:txBody>
      </p:sp>
      <p:sp>
        <p:nvSpPr>
          <p:cNvPr id="9" name="Content Placeholder 2">
            <a:extLst>
              <a:ext uri="{FF2B5EF4-FFF2-40B4-BE49-F238E27FC236}">
                <a16:creationId xmlns:a16="http://schemas.microsoft.com/office/drawing/2014/main" id="{64A4F74B-B2CD-407C-865A-037EDFAC9DB0}"/>
              </a:ext>
            </a:extLst>
          </p:cNvPr>
          <p:cNvSpPr>
            <a:spLocks noGrp="1"/>
          </p:cNvSpPr>
          <p:nvPr>
            <p:ph sz="half" idx="1"/>
          </p:nvPr>
        </p:nvSpPr>
        <p:spPr>
          <a:xfrm>
            <a:off x="633186" y="1825625"/>
            <a:ext cx="5386614"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3">
            <a:extLst>
              <a:ext uri="{FF2B5EF4-FFF2-40B4-BE49-F238E27FC236}">
                <a16:creationId xmlns:a16="http://schemas.microsoft.com/office/drawing/2014/main" id="{A2548E2E-973A-4D52-ACB9-BF564F407308}"/>
              </a:ext>
            </a:extLst>
          </p:cNvPr>
          <p:cNvSpPr>
            <a:spLocks noGrp="1"/>
          </p:cNvSpPr>
          <p:nvPr>
            <p:ph sz="half" idx="2"/>
          </p:nvPr>
        </p:nvSpPr>
        <p:spPr>
          <a:xfrm>
            <a:off x="6172200" y="1825625"/>
            <a:ext cx="527685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10698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a:defRPr lang="en-GB" sz="2400">
                <a:solidFill>
                  <a:schemeClr val="tx1"/>
                </a:solidFill>
                <a:latin typeface="Corbel" panose="020B0503020204020204" pitchFamily="34" charset="0"/>
              </a:defRPr>
            </a:lvl1pPr>
          </a:lstStyle>
          <a:p>
            <a:pPr lvl="0">
              <a:lnSpc>
                <a:spcPct val="100000"/>
              </a:lnSpc>
            </a:pPr>
            <a:r>
              <a:rPr lang="en-US"/>
              <a:t>Click to edit Master title style</a:t>
            </a:r>
            <a:endParaRPr lang="en-GB" dirty="0"/>
          </a:p>
        </p:txBody>
      </p:sp>
      <p:grpSp>
        <p:nvGrpSpPr>
          <p:cNvPr id="4" name="Group 3">
            <a:extLst>
              <a:ext uri="{FF2B5EF4-FFF2-40B4-BE49-F238E27FC236}">
                <a16:creationId xmlns:a16="http://schemas.microsoft.com/office/drawing/2014/main" id="{859AE304-DA92-45D8-B258-61BEA6C99C0E}"/>
              </a:ext>
            </a:extLst>
          </p:cNvPr>
          <p:cNvGrpSpPr/>
          <p:nvPr userDrawn="1"/>
        </p:nvGrpSpPr>
        <p:grpSpPr>
          <a:xfrm>
            <a:off x="0" y="6086479"/>
            <a:ext cx="12192000" cy="600974"/>
            <a:chOff x="0" y="6086479"/>
            <a:chExt cx="12192000" cy="600974"/>
          </a:xfrm>
        </p:grpSpPr>
        <p:sp>
          <p:nvSpPr>
            <p:cNvPr id="5" name="Rectangle 4">
              <a:extLst>
                <a:ext uri="{FF2B5EF4-FFF2-40B4-BE49-F238E27FC236}">
                  <a16:creationId xmlns:a16="http://schemas.microsoft.com/office/drawing/2014/main"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 name="Slide Number Placeholder 5">
            <a:extLst>
              <a:ext uri="{FF2B5EF4-FFF2-40B4-BE49-F238E27FC236}">
                <a16:creationId xmlns:a16="http://schemas.microsoft.com/office/drawing/2014/main"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a:t>
            </a:fld>
            <a:endParaRPr lang="en-GB" sz="1200" dirty="0">
              <a:solidFill>
                <a:schemeClr val="bg1"/>
              </a:solidFill>
            </a:endParaRPr>
          </a:p>
        </p:txBody>
      </p:sp>
      <p:sp>
        <p:nvSpPr>
          <p:cNvPr id="9" name="Text Placeholder 2">
            <a:extLst>
              <a:ext uri="{FF2B5EF4-FFF2-40B4-BE49-F238E27FC236}">
                <a16:creationId xmlns:a16="http://schemas.microsoft.com/office/drawing/2014/main" id="{10CD1AD0-C8B7-4785-A47D-D822CF4F248F}"/>
              </a:ext>
            </a:extLst>
          </p:cNvPr>
          <p:cNvSpPr>
            <a:spLocks noGrp="1"/>
          </p:cNvSpPr>
          <p:nvPr>
            <p:ph type="body" idx="1"/>
          </p:nvPr>
        </p:nvSpPr>
        <p:spPr>
          <a:xfrm>
            <a:off x="633186" y="1681163"/>
            <a:ext cx="533214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4">
            <a:extLst>
              <a:ext uri="{FF2B5EF4-FFF2-40B4-BE49-F238E27FC236}">
                <a16:creationId xmlns:a16="http://schemas.microsoft.com/office/drawing/2014/main" id="{90A1BBCF-EEF1-4C9A-BA10-9657A79560D3}"/>
              </a:ext>
            </a:extLst>
          </p:cNvPr>
          <p:cNvSpPr>
            <a:spLocks noGrp="1"/>
          </p:cNvSpPr>
          <p:nvPr>
            <p:ph type="body" sz="quarter" idx="3"/>
          </p:nvPr>
        </p:nvSpPr>
        <p:spPr>
          <a:xfrm>
            <a:off x="6172200" y="1681163"/>
            <a:ext cx="527685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Content Placeholder 3">
            <a:extLst>
              <a:ext uri="{FF2B5EF4-FFF2-40B4-BE49-F238E27FC236}">
                <a16:creationId xmlns:a16="http://schemas.microsoft.com/office/drawing/2014/main" id="{79F8415A-57A2-4D5C-97B0-E78499CC7C6F}"/>
              </a:ext>
            </a:extLst>
          </p:cNvPr>
          <p:cNvSpPr>
            <a:spLocks noGrp="1"/>
          </p:cNvSpPr>
          <p:nvPr>
            <p:ph sz="half" idx="2"/>
          </p:nvPr>
        </p:nvSpPr>
        <p:spPr>
          <a:xfrm>
            <a:off x="633186" y="2505075"/>
            <a:ext cx="5332147"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a:extLst>
              <a:ext uri="{FF2B5EF4-FFF2-40B4-BE49-F238E27FC236}">
                <a16:creationId xmlns:a16="http://schemas.microsoft.com/office/drawing/2014/main" id="{37A31490-A10D-455A-B515-E26064D0E10A}"/>
              </a:ext>
            </a:extLst>
          </p:cNvPr>
          <p:cNvSpPr>
            <a:spLocks noGrp="1"/>
          </p:cNvSpPr>
          <p:nvPr>
            <p:ph sz="quarter" idx="4"/>
          </p:nvPr>
        </p:nvSpPr>
        <p:spPr>
          <a:xfrm>
            <a:off x="6172200" y="2505075"/>
            <a:ext cx="5276850"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90708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59AE304-DA92-45D8-B258-61BEA6C99C0E}"/>
              </a:ext>
            </a:extLst>
          </p:cNvPr>
          <p:cNvGrpSpPr/>
          <p:nvPr userDrawn="1"/>
        </p:nvGrpSpPr>
        <p:grpSpPr>
          <a:xfrm>
            <a:off x="0" y="6086479"/>
            <a:ext cx="12192000" cy="600974"/>
            <a:chOff x="0" y="6086479"/>
            <a:chExt cx="12192000" cy="600974"/>
          </a:xfrm>
        </p:grpSpPr>
        <p:sp>
          <p:nvSpPr>
            <p:cNvPr id="5" name="Rectangle 4">
              <a:extLst>
                <a:ext uri="{FF2B5EF4-FFF2-40B4-BE49-F238E27FC236}">
                  <a16:creationId xmlns:a16="http://schemas.microsoft.com/office/drawing/2014/main"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 name="Slide Number Placeholder 5">
            <a:extLst>
              <a:ext uri="{FF2B5EF4-FFF2-40B4-BE49-F238E27FC236}">
                <a16:creationId xmlns:a16="http://schemas.microsoft.com/office/drawing/2014/main"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a:t>
            </a:fld>
            <a:endParaRPr lang="en-GB" sz="1200" dirty="0">
              <a:solidFill>
                <a:schemeClr val="bg1"/>
              </a:solidFill>
            </a:endParaRPr>
          </a:p>
        </p:txBody>
      </p:sp>
      <p:sp>
        <p:nvSpPr>
          <p:cNvPr id="9" name="Text Placeholder 3">
            <a:extLst>
              <a:ext uri="{FF2B5EF4-FFF2-40B4-BE49-F238E27FC236}">
                <a16:creationId xmlns:a16="http://schemas.microsoft.com/office/drawing/2014/main" id="{9F5DF135-B773-4FF0-A198-6877681591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Content Placeholder 2">
            <a:extLst>
              <a:ext uri="{FF2B5EF4-FFF2-40B4-BE49-F238E27FC236}">
                <a16:creationId xmlns:a16="http://schemas.microsoft.com/office/drawing/2014/main" id="{4D4BA48E-457A-42FA-BC00-3AE386B38A0C}"/>
              </a:ext>
            </a:extLst>
          </p:cNvPr>
          <p:cNvSpPr>
            <a:spLocks noGrp="1"/>
          </p:cNvSpPr>
          <p:nvPr>
            <p:ph idx="1"/>
          </p:nvPr>
        </p:nvSpPr>
        <p:spPr>
          <a:xfrm>
            <a:off x="5183188" y="987425"/>
            <a:ext cx="626586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a:extLst>
              <a:ext uri="{FF2B5EF4-FFF2-40B4-BE49-F238E27FC236}">
                <a16:creationId xmlns:a16="http://schemas.microsoft.com/office/drawing/2014/main" id="{43DF8AE6-3466-400C-B6F1-335DF4DED0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Tree>
    <p:extLst>
      <p:ext uri="{BB962C8B-B14F-4D97-AF65-F5344CB8AC3E}">
        <p14:creationId xmlns:p14="http://schemas.microsoft.com/office/powerpoint/2010/main" val="3976986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_02">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B305EBB3-0F16-4B63-82ED-191AB224B8E2}"/>
              </a:ext>
            </a:extLst>
          </p:cNvPr>
          <p:cNvSpPr/>
          <p:nvPr userDrawn="1"/>
        </p:nvSpPr>
        <p:spPr>
          <a:xfrm>
            <a:off x="5512953" y="0"/>
            <a:ext cx="3522381" cy="6858000"/>
          </a:xfrm>
          <a:custGeom>
            <a:avLst/>
            <a:gdLst>
              <a:gd name="connsiteX0" fmla="*/ 0 w 3522381"/>
              <a:gd name="connsiteY0" fmla="*/ 0 h 6858000"/>
              <a:gd name="connsiteX1" fmla="*/ 3522381 w 3522381"/>
              <a:gd name="connsiteY1" fmla="*/ 0 h 6858000"/>
              <a:gd name="connsiteX2" fmla="*/ 51547 w 3522381"/>
              <a:gd name="connsiteY2" fmla="*/ 6858000 h 6858000"/>
              <a:gd name="connsiteX3" fmla="*/ 0 w 352238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22381" h="6858000">
                <a:moveTo>
                  <a:pt x="0" y="0"/>
                </a:moveTo>
                <a:lnTo>
                  <a:pt x="3522381" y="0"/>
                </a:lnTo>
                <a:lnTo>
                  <a:pt x="51547" y="6858000"/>
                </a:lnTo>
                <a:lnTo>
                  <a:pt x="0" y="6858000"/>
                </a:lnTo>
                <a:close/>
              </a:path>
            </a:pathLst>
          </a:custGeom>
          <a:solidFill>
            <a:schemeClr val="bg1">
              <a:lumMod val="9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Picture Placeholder 11">
            <a:extLst>
              <a:ext uri="{FF2B5EF4-FFF2-40B4-BE49-F238E27FC236}">
                <a16:creationId xmlns:a16="http://schemas.microsoft.com/office/drawing/2014/main" id="{1A440F4A-C2AF-406D-B420-CCF52F447AC1}"/>
              </a:ext>
            </a:extLst>
          </p:cNvPr>
          <p:cNvSpPr>
            <a:spLocks noGrp="1"/>
          </p:cNvSpPr>
          <p:nvPr>
            <p:ph type="pic" sz="quarter" idx="10" hasCustomPrompt="1"/>
          </p:nvPr>
        </p:nvSpPr>
        <p:spPr>
          <a:xfrm>
            <a:off x="-1" y="0"/>
            <a:ext cx="5504688" cy="6858000"/>
          </a:xfrm>
        </p:spPr>
        <p:txBody>
          <a:bodyPr anchor="ctr" anchorCtr="1">
            <a:normAutofit/>
          </a:bodyPr>
          <a:lstStyle>
            <a:lvl1pPr marL="0" indent="0">
              <a:buNone/>
              <a:defRPr sz="2400">
                <a:solidFill>
                  <a:schemeClr val="bg1"/>
                </a:solidFill>
              </a:defRPr>
            </a:lvl1pPr>
          </a:lstStyle>
          <a:p>
            <a:r>
              <a:rPr lang="en-US" dirty="0"/>
              <a:t>Insert Image</a:t>
            </a:r>
            <a:endParaRPr lang="en-GB" dirty="0"/>
          </a:p>
        </p:txBody>
      </p:sp>
      <p:sp>
        <p:nvSpPr>
          <p:cNvPr id="2" name="Title 1">
            <a:extLst>
              <a:ext uri="{FF2B5EF4-FFF2-40B4-BE49-F238E27FC236}">
                <a16:creationId xmlns:a16="http://schemas.microsoft.com/office/drawing/2014/main" id="{C1744DE2-A455-46F2-BE15-959050C87CE4}"/>
              </a:ext>
            </a:extLst>
          </p:cNvPr>
          <p:cNvSpPr>
            <a:spLocks noGrp="1"/>
          </p:cNvSpPr>
          <p:nvPr>
            <p:ph type="ctrTitle" hasCustomPrompt="1"/>
          </p:nvPr>
        </p:nvSpPr>
        <p:spPr>
          <a:xfrm>
            <a:off x="7274144" y="1291772"/>
            <a:ext cx="4379976" cy="3611880"/>
          </a:xfrm>
        </p:spPr>
        <p:txBody>
          <a:bodyPr vert="horz" lIns="91440" tIns="45720" rIns="91440" bIns="45720" rtlCol="0" anchor="b" anchorCtr="1">
            <a:noAutofit/>
          </a:bodyPr>
          <a:lstStyle>
            <a:lvl1pPr>
              <a:defRPr lang="en-GB" dirty="0"/>
            </a:lvl1pPr>
          </a:lstStyle>
          <a:p>
            <a:pPr marL="0" lvl="0" algn="ctr"/>
            <a:r>
              <a:rPr lang="en-US" dirty="0"/>
              <a:t>TITLE</a:t>
            </a:r>
            <a:endParaRPr lang="en-GB" dirty="0"/>
          </a:p>
        </p:txBody>
      </p:sp>
      <p:sp>
        <p:nvSpPr>
          <p:cNvPr id="3" name="Subtitle 2">
            <a:extLst>
              <a:ext uri="{FF2B5EF4-FFF2-40B4-BE49-F238E27FC236}">
                <a16:creationId xmlns:a16="http://schemas.microsoft.com/office/drawing/2014/main" id="{AC9DE4F3-CE8F-41A0-BFDE-76D0DF1DF432}"/>
              </a:ext>
            </a:extLst>
          </p:cNvPr>
          <p:cNvSpPr>
            <a:spLocks noGrp="1"/>
          </p:cNvSpPr>
          <p:nvPr>
            <p:ph type="subTitle" idx="1" hasCustomPrompt="1"/>
          </p:nvPr>
        </p:nvSpPr>
        <p:spPr>
          <a:xfrm>
            <a:off x="7389079" y="5392401"/>
            <a:ext cx="4178808" cy="521208"/>
          </a:xfrm>
        </p:spPr>
        <p:txBody>
          <a:bodyPr vert="horz" lIns="91440" tIns="45720" rIns="91440" bIns="45720" rtlCol="0" anchor="t">
            <a:noAutofit/>
          </a:bodyPr>
          <a:lstStyle>
            <a:lvl1pPr marL="0" indent="0" algn="ctr">
              <a:buNone/>
              <a:defRPr lang="en-US" sz="1800" dirty="0">
                <a:solidFill>
                  <a:srgbClr val="B2606E"/>
                </a:solidFill>
              </a:defRPr>
            </a:lvl1pPr>
          </a:lstStyle>
          <a:p>
            <a:pPr lvl="0"/>
            <a:r>
              <a:rPr lang="en-US" dirty="0"/>
              <a:t>Subtitle</a:t>
            </a:r>
          </a:p>
        </p:txBody>
      </p:sp>
    </p:spTree>
    <p:extLst>
      <p:ext uri="{BB962C8B-B14F-4D97-AF65-F5344CB8AC3E}">
        <p14:creationId xmlns:p14="http://schemas.microsoft.com/office/powerpoint/2010/main" val="12708547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59AE304-DA92-45D8-B258-61BEA6C99C0E}"/>
              </a:ext>
            </a:extLst>
          </p:cNvPr>
          <p:cNvGrpSpPr/>
          <p:nvPr userDrawn="1"/>
        </p:nvGrpSpPr>
        <p:grpSpPr>
          <a:xfrm>
            <a:off x="0" y="6086479"/>
            <a:ext cx="12192000" cy="600974"/>
            <a:chOff x="0" y="6086479"/>
            <a:chExt cx="12192000" cy="600974"/>
          </a:xfrm>
        </p:grpSpPr>
        <p:sp>
          <p:nvSpPr>
            <p:cNvPr id="5" name="Rectangle 4">
              <a:extLst>
                <a:ext uri="{FF2B5EF4-FFF2-40B4-BE49-F238E27FC236}">
                  <a16:creationId xmlns:a16="http://schemas.microsoft.com/office/drawing/2014/main" id="{6BF91D02-B4A9-4013-94B6-079A8D06DE11}"/>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74DAC864-782A-48D4-8E15-9B35C60421BB}"/>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 name="Slide Number Placeholder 5">
            <a:extLst>
              <a:ext uri="{FF2B5EF4-FFF2-40B4-BE49-F238E27FC236}">
                <a16:creationId xmlns:a16="http://schemas.microsoft.com/office/drawing/2014/main" id="{73B7B0E2-E4FA-4B45-89A6-98E4C4DC1D24}"/>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a:t>
            </a:fld>
            <a:endParaRPr lang="en-GB" sz="1200" dirty="0">
              <a:solidFill>
                <a:schemeClr val="bg1"/>
              </a:solidFill>
            </a:endParaRPr>
          </a:p>
        </p:txBody>
      </p:sp>
      <p:sp>
        <p:nvSpPr>
          <p:cNvPr id="9" name="Title 1">
            <a:extLst>
              <a:ext uri="{FF2B5EF4-FFF2-40B4-BE49-F238E27FC236}">
                <a16:creationId xmlns:a16="http://schemas.microsoft.com/office/drawing/2014/main" id="{A3EA16B2-FFAE-4A6E-977D-191BC1DB5B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10" name="Text Placeholder 3">
            <a:extLst>
              <a:ext uri="{FF2B5EF4-FFF2-40B4-BE49-F238E27FC236}">
                <a16:creationId xmlns:a16="http://schemas.microsoft.com/office/drawing/2014/main" id="{436B2E80-B2B9-4309-8C9B-11D0B83C43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Picture Placeholder 2">
            <a:extLst>
              <a:ext uri="{FF2B5EF4-FFF2-40B4-BE49-F238E27FC236}">
                <a16:creationId xmlns:a16="http://schemas.microsoft.com/office/drawing/2014/main" id="{03DB89DF-F372-4E54-9DFD-D53E42A2B8E8}"/>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4294346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371600"/>
          </a:xfrm>
        </p:spPr>
        <p:txBody>
          <a:bodyPr/>
          <a:lstStyle/>
          <a:p>
            <a:r>
              <a:rPr lang="en-US"/>
              <a:t>Click to edit Master title style</a:t>
            </a:r>
          </a:p>
        </p:txBody>
      </p:sp>
      <p:sp>
        <p:nvSpPr>
          <p:cNvPr id="3" name="Text Placeholder 2"/>
          <p:cNvSpPr>
            <a:spLocks noGrp="1"/>
          </p:cNvSpPr>
          <p:nvPr>
            <p:ph type="body" sz="half" idx="1"/>
          </p:nvPr>
        </p:nvSpPr>
        <p:spPr>
          <a:xfrm>
            <a:off x="609600" y="1981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245225"/>
            <a:ext cx="2844800" cy="476250"/>
          </a:xfrm>
        </p:spPr>
        <p:txBody>
          <a:bodyPr/>
          <a:lstStyle>
            <a:lvl1pPr>
              <a:defRPr/>
            </a:lvl1pPr>
          </a:lstStyle>
          <a:p>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844800" cy="476250"/>
          </a:xfrm>
        </p:spPr>
        <p:txBody>
          <a:bodyPr/>
          <a:lstStyle>
            <a:lvl1pPr>
              <a:defRPr/>
            </a:lvl1pPr>
          </a:lstStyle>
          <a:p>
            <a:fld id="{87E611E2-6BD6-4F10-ADC1-3D200F9930EE}" type="slidenum">
              <a:rPr lang="en-US"/>
              <a:pPr/>
              <a:t>‹#›</a:t>
            </a:fld>
            <a:endParaRPr lang="en-US"/>
          </a:p>
        </p:txBody>
      </p:sp>
    </p:spTree>
    <p:extLst>
      <p:ext uri="{BB962C8B-B14F-4D97-AF65-F5344CB8AC3E}">
        <p14:creationId xmlns:p14="http://schemas.microsoft.com/office/powerpoint/2010/main" val="32099421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381000"/>
            <a:ext cx="109728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609600" y="6245225"/>
            <a:ext cx="2844800" cy="476250"/>
          </a:xfrm>
        </p:spPr>
        <p:txBody>
          <a:bodyPr/>
          <a:lstStyle>
            <a:lvl1pPr>
              <a:defRPr/>
            </a:lvl1pPr>
          </a:lstStyle>
          <a:p>
            <a:endParaRPr lang="en-US"/>
          </a:p>
        </p:txBody>
      </p:sp>
      <p:sp>
        <p:nvSpPr>
          <p:cNvPr id="4" name="Footer Placeholder 3"/>
          <p:cNvSpPr>
            <a:spLocks noGrp="1"/>
          </p:cNvSpPr>
          <p:nvPr>
            <p:ph type="ftr" sz="quarter" idx="11"/>
          </p:nvPr>
        </p:nvSpPr>
        <p:spPr>
          <a:xfrm>
            <a:off x="4165600" y="6245225"/>
            <a:ext cx="38608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8737600" y="6245225"/>
            <a:ext cx="2844800" cy="476250"/>
          </a:xfrm>
        </p:spPr>
        <p:txBody>
          <a:bodyPr/>
          <a:lstStyle>
            <a:lvl1pPr>
              <a:defRPr/>
            </a:lvl1pPr>
          </a:lstStyle>
          <a:p>
            <a:fld id="{7F190490-7020-4F0D-88B9-90C4289723DF}" type="slidenum">
              <a:rPr lang="en-US"/>
              <a:pPr/>
              <a:t>‹#›</a:t>
            </a:fld>
            <a:endParaRPr lang="en-US"/>
          </a:p>
        </p:txBody>
      </p:sp>
    </p:spTree>
    <p:extLst>
      <p:ext uri="{BB962C8B-B14F-4D97-AF65-F5344CB8AC3E}">
        <p14:creationId xmlns:p14="http://schemas.microsoft.com/office/powerpoint/2010/main" val="3332079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_03">
    <p:spTree>
      <p:nvGrpSpPr>
        <p:cNvPr id="1" name=""/>
        <p:cNvGrpSpPr/>
        <p:nvPr/>
      </p:nvGrpSpPr>
      <p:grpSpPr>
        <a:xfrm>
          <a:off x="0" y="0"/>
          <a:ext cx="0" cy="0"/>
          <a:chOff x="0" y="0"/>
          <a:chExt cx="0" cy="0"/>
        </a:xfrm>
      </p:grpSpPr>
      <p:sp>
        <p:nvSpPr>
          <p:cNvPr id="7" name="Picture Placeholder 11">
            <a:extLst>
              <a:ext uri="{FF2B5EF4-FFF2-40B4-BE49-F238E27FC236}">
                <a16:creationId xmlns:a16="http://schemas.microsoft.com/office/drawing/2014/main" id="{47CEAAF6-CCA9-40F8-8A3D-FAAD92220D11}"/>
              </a:ext>
            </a:extLst>
          </p:cNvPr>
          <p:cNvSpPr>
            <a:spLocks noGrp="1"/>
          </p:cNvSpPr>
          <p:nvPr>
            <p:ph type="pic" sz="quarter" idx="10" hasCustomPrompt="1"/>
          </p:nvPr>
        </p:nvSpPr>
        <p:spPr>
          <a:xfrm>
            <a:off x="-2" y="0"/>
            <a:ext cx="12192001" cy="6858000"/>
          </a:xfrm>
        </p:spPr>
        <p:txBody>
          <a:bodyPr anchor="ctr" anchorCtr="1">
            <a:normAutofit/>
          </a:bodyPr>
          <a:lstStyle>
            <a:lvl1pPr marL="0" indent="0">
              <a:buNone/>
              <a:defRPr sz="2400">
                <a:solidFill>
                  <a:schemeClr val="bg1"/>
                </a:solidFill>
              </a:defRPr>
            </a:lvl1pPr>
          </a:lstStyle>
          <a:p>
            <a:r>
              <a:rPr lang="en-US" dirty="0"/>
              <a:t>Insert Image</a:t>
            </a:r>
            <a:endParaRPr lang="en-GB" dirty="0"/>
          </a:p>
        </p:txBody>
      </p:sp>
      <p:sp>
        <p:nvSpPr>
          <p:cNvPr id="2" name="Title 1">
            <a:extLst>
              <a:ext uri="{FF2B5EF4-FFF2-40B4-BE49-F238E27FC236}">
                <a16:creationId xmlns:a16="http://schemas.microsoft.com/office/drawing/2014/main" id="{C1744DE2-A455-46F2-BE15-959050C87CE4}"/>
              </a:ext>
            </a:extLst>
          </p:cNvPr>
          <p:cNvSpPr>
            <a:spLocks noGrp="1"/>
          </p:cNvSpPr>
          <p:nvPr>
            <p:ph type="ctrTitle" hasCustomPrompt="1"/>
          </p:nvPr>
        </p:nvSpPr>
        <p:spPr>
          <a:xfrm>
            <a:off x="316020" y="2404234"/>
            <a:ext cx="5330038" cy="1746504"/>
          </a:xfrm>
        </p:spPr>
        <p:txBody>
          <a:bodyPr vert="horz" lIns="0" tIns="45720" rIns="0" bIns="45720" rtlCol="0" anchor="b" anchorCtr="1">
            <a:noAutofit/>
          </a:bodyPr>
          <a:lstStyle>
            <a:lvl1pPr>
              <a:defRPr lang="en-GB" dirty="0">
                <a:solidFill>
                  <a:schemeClr val="bg1"/>
                </a:solidFill>
              </a:defRPr>
            </a:lvl1pPr>
          </a:lstStyle>
          <a:p>
            <a:pPr marL="0" lvl="0"/>
            <a:r>
              <a:rPr lang="en-US" dirty="0"/>
              <a:t>TITLE</a:t>
            </a:r>
            <a:endParaRPr lang="en-GB" dirty="0"/>
          </a:p>
        </p:txBody>
      </p:sp>
      <p:sp>
        <p:nvSpPr>
          <p:cNvPr id="3" name="Subtitle 2">
            <a:extLst>
              <a:ext uri="{FF2B5EF4-FFF2-40B4-BE49-F238E27FC236}">
                <a16:creationId xmlns:a16="http://schemas.microsoft.com/office/drawing/2014/main" id="{AC9DE4F3-CE8F-41A0-BFDE-76D0DF1DF432}"/>
              </a:ext>
            </a:extLst>
          </p:cNvPr>
          <p:cNvSpPr>
            <a:spLocks noGrp="1"/>
          </p:cNvSpPr>
          <p:nvPr>
            <p:ph type="subTitle" idx="1" hasCustomPrompt="1"/>
          </p:nvPr>
        </p:nvSpPr>
        <p:spPr>
          <a:xfrm>
            <a:off x="453180" y="4553291"/>
            <a:ext cx="5049510" cy="521208"/>
          </a:xfrm>
        </p:spPr>
        <p:txBody>
          <a:bodyPr vert="horz" lIns="0" tIns="0" rIns="0" bIns="0" rtlCol="0" anchor="t" anchorCtr="1">
            <a:noAutofit/>
          </a:bodyPr>
          <a:lstStyle>
            <a:lvl1pPr marL="0" indent="0">
              <a:lnSpc>
                <a:spcPct val="100000"/>
              </a:lnSpc>
              <a:spcBef>
                <a:spcPts val="0"/>
              </a:spcBef>
              <a:buNone/>
              <a:defRPr lang="en-GB" sz="2000" dirty="0">
                <a:solidFill>
                  <a:schemeClr val="bg1"/>
                </a:solidFill>
              </a:defRPr>
            </a:lvl1pPr>
          </a:lstStyle>
          <a:p>
            <a:pPr lvl="0"/>
            <a:r>
              <a:rPr lang="en-US" dirty="0"/>
              <a:t>Subtitle</a:t>
            </a:r>
            <a:endParaRPr lang="en-GB" dirty="0"/>
          </a:p>
        </p:txBody>
      </p:sp>
    </p:spTree>
    <p:extLst>
      <p:ext uri="{BB962C8B-B14F-4D97-AF65-F5344CB8AC3E}">
        <p14:creationId xmlns:p14="http://schemas.microsoft.com/office/powerpoint/2010/main" val="3477175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7" name="Picture Placeholder 11">
            <a:extLst>
              <a:ext uri="{FF2B5EF4-FFF2-40B4-BE49-F238E27FC236}">
                <a16:creationId xmlns:a16="http://schemas.microsoft.com/office/drawing/2014/main" id="{AAF32A0B-D38A-4E4A-BD5E-94B671296508}"/>
              </a:ext>
            </a:extLst>
          </p:cNvPr>
          <p:cNvSpPr>
            <a:spLocks noGrp="1"/>
          </p:cNvSpPr>
          <p:nvPr>
            <p:ph type="pic" sz="quarter" idx="10" hasCustomPrompt="1"/>
          </p:nvPr>
        </p:nvSpPr>
        <p:spPr>
          <a:xfrm>
            <a:off x="-2" y="0"/>
            <a:ext cx="12192001" cy="6858000"/>
          </a:xfrm>
        </p:spPr>
        <p:txBody>
          <a:bodyPr anchor="ctr" anchorCtr="1">
            <a:normAutofit/>
          </a:bodyPr>
          <a:lstStyle>
            <a:lvl1pPr marL="0" indent="0">
              <a:buNone/>
              <a:defRPr sz="2400">
                <a:solidFill>
                  <a:schemeClr val="tx1"/>
                </a:solidFill>
              </a:defRPr>
            </a:lvl1pPr>
          </a:lstStyle>
          <a:p>
            <a:r>
              <a:rPr lang="en-US" dirty="0"/>
              <a:t>Insert Image</a:t>
            </a:r>
            <a:endParaRPr lang="en-GB" dirty="0"/>
          </a:p>
        </p:txBody>
      </p:sp>
      <p:sp>
        <p:nvSpPr>
          <p:cNvPr id="2" name="Title 1">
            <a:extLst>
              <a:ext uri="{FF2B5EF4-FFF2-40B4-BE49-F238E27FC236}">
                <a16:creationId xmlns:a16="http://schemas.microsoft.com/office/drawing/2014/main" id="{2DCD3B46-48AB-439D-A981-D3596F977592}"/>
              </a:ext>
            </a:extLst>
          </p:cNvPr>
          <p:cNvSpPr>
            <a:spLocks noGrp="1"/>
          </p:cNvSpPr>
          <p:nvPr>
            <p:ph type="title"/>
          </p:nvPr>
        </p:nvSpPr>
        <p:spPr>
          <a:xfrm>
            <a:off x="4590288" y="2313432"/>
            <a:ext cx="6592824" cy="2852737"/>
          </a:xfrm>
        </p:spPr>
        <p:txBody>
          <a:bodyPr vert="horz" lIns="91440" tIns="45720" rIns="91440" bIns="45720" rtlCol="0" anchor="b">
            <a:noAutofit/>
          </a:bodyPr>
          <a:lstStyle>
            <a:lvl1pPr>
              <a:defRPr lang="en-GB" sz="6000" dirty="0">
                <a:solidFill>
                  <a:schemeClr val="bg1"/>
                </a:solidFill>
              </a:defRPr>
            </a:lvl1pPr>
          </a:lstStyle>
          <a:p>
            <a:pPr lvl="0"/>
            <a:r>
              <a:rPr lang="en-US"/>
              <a:t>Click to edit Master title style</a:t>
            </a:r>
            <a:endParaRPr lang="en-GB" dirty="0"/>
          </a:p>
        </p:txBody>
      </p:sp>
      <p:sp>
        <p:nvSpPr>
          <p:cNvPr id="3" name="Text Placeholder 2">
            <a:extLst>
              <a:ext uri="{FF2B5EF4-FFF2-40B4-BE49-F238E27FC236}">
                <a16:creationId xmlns:a16="http://schemas.microsoft.com/office/drawing/2014/main" id="{2728D712-0D13-4ECD-9BEB-B8EE651FF63F}"/>
              </a:ext>
            </a:extLst>
          </p:cNvPr>
          <p:cNvSpPr>
            <a:spLocks noGrp="1"/>
          </p:cNvSpPr>
          <p:nvPr>
            <p:ph type="body" idx="1"/>
          </p:nvPr>
        </p:nvSpPr>
        <p:spPr>
          <a:xfrm>
            <a:off x="4590288" y="5193792"/>
            <a:ext cx="6592824" cy="978408"/>
          </a:xfrm>
        </p:spPr>
        <p:txBody>
          <a:bodyPr vert="horz" lIns="91440" tIns="45720" rIns="91440" bIns="45720" rtlCol="0">
            <a:noAutofit/>
          </a:bodyPr>
          <a:lstStyle>
            <a:lvl1pPr marL="0" indent="0">
              <a:buNone/>
              <a:defRPr lang="en-US" sz="1600">
                <a:solidFill>
                  <a:schemeClr val="bg1"/>
                </a:solidFill>
              </a:defRPr>
            </a:lvl1pPr>
          </a:lstStyle>
          <a:p>
            <a:pPr marL="228600" lvl="0" indent="-228600"/>
            <a:r>
              <a:rPr lang="en-US"/>
              <a:t>Click to edit Master text styles</a:t>
            </a:r>
          </a:p>
        </p:txBody>
      </p:sp>
    </p:spTree>
    <p:extLst>
      <p:ext uri="{BB962C8B-B14F-4D97-AF65-F5344CB8AC3E}">
        <p14:creationId xmlns:p14="http://schemas.microsoft.com/office/powerpoint/2010/main" val="3411308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1 Content_2 column">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46D6285-06A8-4297-915D-0A280359C280}"/>
              </a:ext>
            </a:extLst>
          </p:cNvPr>
          <p:cNvSpPr>
            <a:spLocks noGrp="1"/>
          </p:cNvSpPr>
          <p:nvPr>
            <p:ph type="pic" sz="quarter" idx="10" hasCustomPrompt="1"/>
          </p:nvPr>
        </p:nvSpPr>
        <p:spPr>
          <a:xfrm>
            <a:off x="6836125" y="0"/>
            <a:ext cx="5355875" cy="6858000"/>
          </a:xfrm>
        </p:spPr>
        <p:txBody>
          <a:bodyPr vert="horz" lIns="91440" tIns="45720" rIns="91440" bIns="45720" rtlCol="0" anchor="ctr" anchorCtr="1">
            <a:normAutofit/>
          </a:bodyPr>
          <a:lstStyle>
            <a:lvl1pPr>
              <a:defRPr lang="en-GB" sz="2400">
                <a:solidFill>
                  <a:schemeClr val="tx1"/>
                </a:solidFill>
              </a:defRPr>
            </a:lvl1pPr>
          </a:lstStyle>
          <a:p>
            <a:pPr marL="0" lvl="0" indent="0">
              <a:buNone/>
            </a:pPr>
            <a:r>
              <a:rPr lang="en-US" dirty="0"/>
              <a:t>Insert Image</a:t>
            </a:r>
            <a:endParaRPr lang="en-GB" dirty="0"/>
          </a:p>
        </p:txBody>
      </p:sp>
      <p:sp>
        <p:nvSpPr>
          <p:cNvPr id="14" name="Text Placeholder 12">
            <a:extLst>
              <a:ext uri="{FF2B5EF4-FFF2-40B4-BE49-F238E27FC236}">
                <a16:creationId xmlns:a16="http://schemas.microsoft.com/office/drawing/2014/main" id="{C7F0E85E-786D-44FC-A9C8-8853277D7C38}"/>
              </a:ext>
            </a:extLst>
          </p:cNvPr>
          <p:cNvSpPr>
            <a:spLocks noGrp="1"/>
          </p:cNvSpPr>
          <p:nvPr>
            <p:ph type="body" sz="quarter" idx="12"/>
          </p:nvPr>
        </p:nvSpPr>
        <p:spPr>
          <a:xfrm>
            <a:off x="4386558" y="2717803"/>
            <a:ext cx="2834640" cy="3368675"/>
          </a:xfrm>
        </p:spPr>
        <p:txBody>
          <a:bodyPr vert="horz" wrap="square" lIns="0" tIns="45720" rIns="0" bIns="45720" rtlCol="0" anchor="t">
            <a:noAutofit/>
          </a:bodyPr>
          <a:lstStyle>
            <a:lvl1pPr marL="0" indent="0">
              <a:buNone/>
              <a:defRPr lang="en-US" sz="1400" dirty="0" smtClean="0">
                <a:latin typeface="+mn-lt"/>
                <a:ea typeface="+mj-ea"/>
                <a:cs typeface="+mj-cs"/>
              </a:defRPr>
            </a:lvl1pPr>
          </a:lstStyle>
          <a:p>
            <a:pPr marL="57150" lvl="0" indent="-285750">
              <a:lnSpc>
                <a:spcPct val="100000"/>
              </a:lnSpc>
              <a:spcBef>
                <a:spcPct val="0"/>
              </a:spcBef>
            </a:pPr>
            <a:r>
              <a:rPr lang="en-US"/>
              <a:t>Click to edit Master text styles</a:t>
            </a:r>
          </a:p>
        </p:txBody>
      </p:sp>
      <p:sp>
        <p:nvSpPr>
          <p:cNvPr id="13" name="Text Placeholder 12">
            <a:extLst>
              <a:ext uri="{FF2B5EF4-FFF2-40B4-BE49-F238E27FC236}">
                <a16:creationId xmlns:a16="http://schemas.microsoft.com/office/drawing/2014/main" id="{B48BA177-B717-42B2-884C-04576C20342D}"/>
              </a:ext>
            </a:extLst>
          </p:cNvPr>
          <p:cNvSpPr>
            <a:spLocks noGrp="1"/>
          </p:cNvSpPr>
          <p:nvPr>
            <p:ph type="body" sz="quarter" idx="11"/>
          </p:nvPr>
        </p:nvSpPr>
        <p:spPr>
          <a:xfrm>
            <a:off x="647700" y="2717803"/>
            <a:ext cx="2834640" cy="3368675"/>
          </a:xfrm>
        </p:spPr>
        <p:txBody>
          <a:bodyPr vert="horz" wrap="square" lIns="0" tIns="45720" rIns="0" bIns="45720" rtlCol="0" anchor="t">
            <a:noAutofit/>
          </a:bodyPr>
          <a:lstStyle>
            <a:lvl1pPr marL="0" indent="0">
              <a:buNone/>
              <a:defRPr lang="en-US" sz="1400" dirty="0" smtClean="0">
                <a:latin typeface="+mn-lt"/>
                <a:ea typeface="+mj-ea"/>
                <a:cs typeface="+mj-cs"/>
              </a:defRPr>
            </a:lvl1pPr>
          </a:lstStyle>
          <a:p>
            <a:pPr marL="57150" lvl="0" indent="-285750">
              <a:lnSpc>
                <a:spcPct val="100000"/>
              </a:lnSpc>
              <a:spcBef>
                <a:spcPct val="0"/>
              </a:spcBef>
            </a:pPr>
            <a:r>
              <a:rPr lang="en-US"/>
              <a:t>Click to edit Master text styles</a:t>
            </a:r>
          </a:p>
        </p:txBody>
      </p:sp>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633186" y="557439"/>
            <a:ext cx="6891564" cy="830997"/>
          </a:xfrm>
        </p:spPr>
        <p:txBody>
          <a:bodyPr vert="horz" wrap="square" lIns="0" tIns="45720" rIns="91440" bIns="45720" rtlCol="0" anchor="t">
            <a:noAutofit/>
          </a:bodyPr>
          <a:lstStyle>
            <a:lvl1pPr>
              <a:defRPr lang="en-GB" sz="2400">
                <a:latin typeface="Corbel" panose="020B0503020204020204" pitchFamily="34" charset="0"/>
              </a:defRPr>
            </a:lvl1pPr>
          </a:lstStyle>
          <a:p>
            <a:pPr lvl="0">
              <a:lnSpc>
                <a:spcPct val="100000"/>
              </a:lnSpc>
            </a:pPr>
            <a:r>
              <a:rPr lang="en-US"/>
              <a:t>Click to edit Master title style</a:t>
            </a:r>
            <a:endParaRPr lang="en-GB" dirty="0"/>
          </a:p>
        </p:txBody>
      </p:sp>
      <p:sp>
        <p:nvSpPr>
          <p:cNvPr id="16" name="Content Placeholder 15">
            <a:extLst>
              <a:ext uri="{FF2B5EF4-FFF2-40B4-BE49-F238E27FC236}">
                <a16:creationId xmlns:a16="http://schemas.microsoft.com/office/drawing/2014/main" id="{C1ABB07C-6957-412E-9A87-72242AA3EE85}"/>
              </a:ext>
            </a:extLst>
          </p:cNvPr>
          <p:cNvSpPr>
            <a:spLocks noGrp="1"/>
          </p:cNvSpPr>
          <p:nvPr>
            <p:ph sz="quarter" idx="13" hasCustomPrompt="1"/>
          </p:nvPr>
        </p:nvSpPr>
        <p:spPr>
          <a:xfrm>
            <a:off x="1906451" y="1981200"/>
            <a:ext cx="548640" cy="548640"/>
          </a:xfrm>
        </p:spPr>
        <p:txBody>
          <a:bodyPr lIns="0" tIns="0" rIns="0" bIns="0" anchor="ctr">
            <a:noAutofit/>
          </a:bodyPr>
          <a:lstStyle>
            <a:lvl1pPr marL="0" indent="0" algn="ctr">
              <a:buNone/>
              <a:defRPr sz="1400"/>
            </a:lvl1pPr>
          </a:lstStyle>
          <a:p>
            <a:pPr lvl="0"/>
            <a:r>
              <a:rPr lang="en-US" dirty="0"/>
              <a:t>Icon</a:t>
            </a:r>
            <a:endParaRPr lang="en-GB" dirty="0"/>
          </a:p>
        </p:txBody>
      </p:sp>
      <p:sp>
        <p:nvSpPr>
          <p:cNvPr id="17" name="Content Placeholder 15">
            <a:extLst>
              <a:ext uri="{FF2B5EF4-FFF2-40B4-BE49-F238E27FC236}">
                <a16:creationId xmlns:a16="http://schemas.microsoft.com/office/drawing/2014/main" id="{6DF8CB66-232E-4CE3-96FC-CE37C74994E1}"/>
              </a:ext>
            </a:extLst>
          </p:cNvPr>
          <p:cNvSpPr>
            <a:spLocks noGrp="1"/>
          </p:cNvSpPr>
          <p:nvPr>
            <p:ph sz="quarter" idx="14" hasCustomPrompt="1"/>
          </p:nvPr>
        </p:nvSpPr>
        <p:spPr>
          <a:xfrm>
            <a:off x="5645309" y="1981200"/>
            <a:ext cx="548640" cy="548640"/>
          </a:xfrm>
        </p:spPr>
        <p:txBody>
          <a:bodyPr lIns="0" tIns="0" rIns="0" bIns="0" anchor="ctr">
            <a:noAutofit/>
          </a:bodyPr>
          <a:lstStyle>
            <a:lvl1pPr marL="0" indent="0" algn="ctr">
              <a:buNone/>
              <a:defRPr sz="1400"/>
            </a:lvl1pPr>
          </a:lstStyle>
          <a:p>
            <a:pPr lvl="0"/>
            <a:r>
              <a:rPr lang="en-US" dirty="0"/>
              <a:t>Icon</a:t>
            </a:r>
            <a:endParaRPr lang="en-GB" dirty="0"/>
          </a:p>
        </p:txBody>
      </p:sp>
      <p:sp>
        <p:nvSpPr>
          <p:cNvPr id="18" name="Slide Number Placeholder 7">
            <a:extLst>
              <a:ext uri="{FF2B5EF4-FFF2-40B4-BE49-F238E27FC236}">
                <a16:creationId xmlns:a16="http://schemas.microsoft.com/office/drawing/2014/main" id="{8728750D-82C7-4A8D-A7C7-554934667964}"/>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algn="ctr"/>
            <a:fld id="{817179DE-9BF3-494C-804F-0C7C90AC8700}" type="slidenum">
              <a:rPr lang="en-GB" smtClean="0"/>
              <a:pPr algn="ctr"/>
              <a:t>‹#›</a:t>
            </a:fld>
            <a:endParaRPr lang="en-GB" dirty="0"/>
          </a:p>
        </p:txBody>
      </p:sp>
    </p:spTree>
    <p:extLst>
      <p:ext uri="{BB962C8B-B14F-4D97-AF65-F5344CB8AC3E}">
        <p14:creationId xmlns:p14="http://schemas.microsoft.com/office/powerpoint/2010/main" val="2772049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2 Content_3 column">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46D6285-06A8-4297-915D-0A280359C280}"/>
              </a:ext>
            </a:extLst>
          </p:cNvPr>
          <p:cNvSpPr>
            <a:spLocks noGrp="1"/>
          </p:cNvSpPr>
          <p:nvPr>
            <p:ph type="pic" sz="quarter" idx="10" hasCustomPrompt="1"/>
          </p:nvPr>
        </p:nvSpPr>
        <p:spPr>
          <a:xfrm>
            <a:off x="1" y="0"/>
            <a:ext cx="12192000" cy="6858000"/>
          </a:xfrm>
        </p:spPr>
        <p:txBody>
          <a:bodyPr vert="horz" lIns="91440" tIns="45720" rIns="91440" bIns="45720" rtlCol="0" anchor="ctr" anchorCtr="1">
            <a:normAutofit/>
          </a:bodyPr>
          <a:lstStyle>
            <a:lvl1pPr>
              <a:defRPr lang="en-GB" sz="2400">
                <a:solidFill>
                  <a:schemeClr val="tx1"/>
                </a:solidFill>
              </a:defRPr>
            </a:lvl1pPr>
          </a:lstStyle>
          <a:p>
            <a:pPr marL="0" lvl="0" indent="0">
              <a:buNone/>
            </a:pPr>
            <a:r>
              <a:rPr lang="en-US" dirty="0"/>
              <a:t>Insert Image</a:t>
            </a:r>
            <a:endParaRPr lang="en-GB" dirty="0"/>
          </a:p>
        </p:txBody>
      </p:sp>
      <p:sp>
        <p:nvSpPr>
          <p:cNvPr id="14" name="Text Placeholder 12">
            <a:extLst>
              <a:ext uri="{FF2B5EF4-FFF2-40B4-BE49-F238E27FC236}">
                <a16:creationId xmlns:a16="http://schemas.microsoft.com/office/drawing/2014/main" id="{C7F0E85E-786D-44FC-A9C8-8853277D7C38}"/>
              </a:ext>
            </a:extLst>
          </p:cNvPr>
          <p:cNvSpPr>
            <a:spLocks noGrp="1"/>
          </p:cNvSpPr>
          <p:nvPr>
            <p:ph type="body" sz="quarter" idx="12"/>
          </p:nvPr>
        </p:nvSpPr>
        <p:spPr>
          <a:xfrm>
            <a:off x="3888842" y="2717803"/>
            <a:ext cx="2377440" cy="3368675"/>
          </a:xfrm>
        </p:spPr>
        <p:txBody>
          <a:bodyPr vert="horz" wrap="square" lIns="0" tIns="45720" rIns="0" bIns="45720" rtlCol="0" anchor="t">
            <a:noAutofit/>
          </a:bodyPr>
          <a:lstStyle>
            <a:lvl1pPr marL="0" indent="0">
              <a:buNone/>
              <a:defRPr lang="en-US" sz="1400" dirty="0" smtClean="0">
                <a:solidFill>
                  <a:schemeClr val="bg1">
                    <a:lumMod val="95000"/>
                  </a:schemeClr>
                </a:solidFill>
                <a:latin typeface="+mn-lt"/>
                <a:ea typeface="+mj-ea"/>
                <a:cs typeface="+mj-cs"/>
              </a:defRPr>
            </a:lvl1pPr>
          </a:lstStyle>
          <a:p>
            <a:pPr marL="57150" lvl="0" indent="-285750">
              <a:lnSpc>
                <a:spcPct val="100000"/>
              </a:lnSpc>
              <a:spcBef>
                <a:spcPct val="0"/>
              </a:spcBef>
            </a:pPr>
            <a:r>
              <a:rPr lang="en-US"/>
              <a:t>Click to edit Master text styles</a:t>
            </a:r>
          </a:p>
        </p:txBody>
      </p:sp>
      <p:sp>
        <p:nvSpPr>
          <p:cNvPr id="13" name="Text Placeholder 12">
            <a:extLst>
              <a:ext uri="{FF2B5EF4-FFF2-40B4-BE49-F238E27FC236}">
                <a16:creationId xmlns:a16="http://schemas.microsoft.com/office/drawing/2014/main" id="{B48BA177-B717-42B2-884C-04576C20342D}"/>
              </a:ext>
            </a:extLst>
          </p:cNvPr>
          <p:cNvSpPr>
            <a:spLocks noGrp="1"/>
          </p:cNvSpPr>
          <p:nvPr>
            <p:ph type="body" sz="quarter" idx="11"/>
          </p:nvPr>
        </p:nvSpPr>
        <p:spPr>
          <a:xfrm>
            <a:off x="647700" y="2717803"/>
            <a:ext cx="2377440" cy="3368675"/>
          </a:xfrm>
        </p:spPr>
        <p:txBody>
          <a:bodyPr vert="horz" wrap="square" lIns="0" tIns="45720" rIns="0" bIns="45720" rtlCol="0" anchor="t">
            <a:noAutofit/>
          </a:bodyPr>
          <a:lstStyle>
            <a:lvl1pPr marL="0" indent="0">
              <a:buNone/>
              <a:defRPr lang="en-US" sz="1400" dirty="0" smtClean="0">
                <a:solidFill>
                  <a:schemeClr val="bg1">
                    <a:lumMod val="95000"/>
                  </a:schemeClr>
                </a:solidFill>
                <a:latin typeface="+mn-lt"/>
                <a:ea typeface="+mj-ea"/>
                <a:cs typeface="+mj-cs"/>
              </a:defRPr>
            </a:lvl1pPr>
          </a:lstStyle>
          <a:p>
            <a:pPr marL="57150" lvl="0" indent="-285750">
              <a:lnSpc>
                <a:spcPct val="100000"/>
              </a:lnSpc>
              <a:spcBef>
                <a:spcPct val="0"/>
              </a:spcBef>
            </a:pPr>
            <a:r>
              <a:rPr lang="en-US"/>
              <a:t>Click to edit Master text styles</a:t>
            </a:r>
          </a:p>
        </p:txBody>
      </p:sp>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633186" y="557439"/>
            <a:ext cx="10206264" cy="830997"/>
          </a:xfrm>
        </p:spPr>
        <p:txBody>
          <a:bodyPr vert="horz" wrap="square" lIns="0" tIns="45720" rIns="91440" bIns="45720" rtlCol="0" anchor="t">
            <a:noAutofit/>
          </a:bodyPr>
          <a:lstStyle>
            <a:lvl1pPr>
              <a:defRPr lang="en-GB" sz="2400">
                <a:solidFill>
                  <a:schemeClr val="bg1">
                    <a:lumMod val="95000"/>
                  </a:schemeClr>
                </a:solidFill>
                <a:latin typeface="Corbel" panose="020B0503020204020204" pitchFamily="34" charset="0"/>
              </a:defRPr>
            </a:lvl1pPr>
          </a:lstStyle>
          <a:p>
            <a:pPr lvl="0">
              <a:lnSpc>
                <a:spcPct val="100000"/>
              </a:lnSpc>
            </a:pPr>
            <a:r>
              <a:rPr lang="en-US"/>
              <a:t>Click to edit Master title style</a:t>
            </a:r>
            <a:endParaRPr lang="en-GB" dirty="0"/>
          </a:p>
        </p:txBody>
      </p:sp>
      <p:sp>
        <p:nvSpPr>
          <p:cNvPr id="16" name="Content Placeholder 15">
            <a:extLst>
              <a:ext uri="{FF2B5EF4-FFF2-40B4-BE49-F238E27FC236}">
                <a16:creationId xmlns:a16="http://schemas.microsoft.com/office/drawing/2014/main" id="{C1ABB07C-6957-412E-9A87-72242AA3EE85}"/>
              </a:ext>
            </a:extLst>
          </p:cNvPr>
          <p:cNvSpPr>
            <a:spLocks noGrp="1"/>
          </p:cNvSpPr>
          <p:nvPr>
            <p:ph sz="quarter" idx="13" hasCustomPrompt="1"/>
          </p:nvPr>
        </p:nvSpPr>
        <p:spPr>
          <a:xfrm>
            <a:off x="1562100" y="1981200"/>
            <a:ext cx="548640" cy="548640"/>
          </a:xfrm>
        </p:spPr>
        <p:txBody>
          <a:bodyPr lIns="0" tIns="0" rIns="0" bIns="0" anchor="ctr">
            <a:noAutofit/>
          </a:bodyPr>
          <a:lstStyle>
            <a:lvl1pPr marL="0" indent="0" algn="ctr">
              <a:buNone/>
              <a:defRPr sz="1400">
                <a:solidFill>
                  <a:schemeClr val="bg1">
                    <a:lumMod val="95000"/>
                  </a:schemeClr>
                </a:solidFill>
              </a:defRPr>
            </a:lvl1pPr>
          </a:lstStyle>
          <a:p>
            <a:pPr lvl="0"/>
            <a:r>
              <a:rPr lang="en-US" dirty="0"/>
              <a:t>Icon</a:t>
            </a:r>
            <a:endParaRPr lang="en-GB" dirty="0"/>
          </a:p>
        </p:txBody>
      </p:sp>
      <p:sp>
        <p:nvSpPr>
          <p:cNvPr id="17" name="Content Placeholder 15">
            <a:extLst>
              <a:ext uri="{FF2B5EF4-FFF2-40B4-BE49-F238E27FC236}">
                <a16:creationId xmlns:a16="http://schemas.microsoft.com/office/drawing/2014/main" id="{6DF8CB66-232E-4CE3-96FC-CE37C74994E1}"/>
              </a:ext>
            </a:extLst>
          </p:cNvPr>
          <p:cNvSpPr>
            <a:spLocks noGrp="1"/>
          </p:cNvSpPr>
          <p:nvPr>
            <p:ph sz="quarter" idx="14" hasCustomPrompt="1"/>
          </p:nvPr>
        </p:nvSpPr>
        <p:spPr>
          <a:xfrm>
            <a:off x="4803242" y="1981200"/>
            <a:ext cx="548640" cy="548640"/>
          </a:xfrm>
        </p:spPr>
        <p:txBody>
          <a:bodyPr lIns="0" tIns="0" rIns="0" bIns="0" anchor="ctr">
            <a:noAutofit/>
          </a:bodyPr>
          <a:lstStyle>
            <a:lvl1pPr marL="0" indent="0" algn="ctr">
              <a:buNone/>
              <a:defRPr sz="1400">
                <a:solidFill>
                  <a:schemeClr val="bg1">
                    <a:lumMod val="95000"/>
                  </a:schemeClr>
                </a:solidFill>
              </a:defRPr>
            </a:lvl1pPr>
          </a:lstStyle>
          <a:p>
            <a:pPr lvl="0"/>
            <a:r>
              <a:rPr lang="en-US" dirty="0"/>
              <a:t>Icon</a:t>
            </a:r>
            <a:endParaRPr lang="en-GB" dirty="0"/>
          </a:p>
        </p:txBody>
      </p:sp>
      <p:sp>
        <p:nvSpPr>
          <p:cNvPr id="8" name="Text Placeholder 12">
            <a:extLst>
              <a:ext uri="{FF2B5EF4-FFF2-40B4-BE49-F238E27FC236}">
                <a16:creationId xmlns:a16="http://schemas.microsoft.com/office/drawing/2014/main" id="{DEF523FD-B1FC-40A7-93AA-389CB38E17C0}"/>
              </a:ext>
            </a:extLst>
          </p:cNvPr>
          <p:cNvSpPr>
            <a:spLocks noGrp="1"/>
          </p:cNvSpPr>
          <p:nvPr>
            <p:ph type="body" sz="quarter" idx="15"/>
          </p:nvPr>
        </p:nvSpPr>
        <p:spPr>
          <a:xfrm>
            <a:off x="7129985" y="2717803"/>
            <a:ext cx="2377440" cy="3368675"/>
          </a:xfrm>
        </p:spPr>
        <p:txBody>
          <a:bodyPr vert="horz" wrap="square" lIns="0" tIns="45720" rIns="0" bIns="45720" rtlCol="0" anchor="t">
            <a:noAutofit/>
          </a:bodyPr>
          <a:lstStyle>
            <a:lvl1pPr marL="0" indent="0">
              <a:buNone/>
              <a:defRPr lang="en-US" sz="1400" dirty="0" smtClean="0">
                <a:solidFill>
                  <a:schemeClr val="bg1">
                    <a:lumMod val="95000"/>
                  </a:schemeClr>
                </a:solidFill>
                <a:latin typeface="+mn-lt"/>
                <a:ea typeface="+mj-ea"/>
                <a:cs typeface="+mj-cs"/>
              </a:defRPr>
            </a:lvl1pPr>
          </a:lstStyle>
          <a:p>
            <a:pPr marL="57150" lvl="0" indent="-285750">
              <a:lnSpc>
                <a:spcPct val="100000"/>
              </a:lnSpc>
              <a:spcBef>
                <a:spcPct val="0"/>
              </a:spcBef>
            </a:pPr>
            <a:r>
              <a:rPr lang="en-US"/>
              <a:t>Click to edit Master text styles</a:t>
            </a:r>
          </a:p>
        </p:txBody>
      </p:sp>
      <p:sp>
        <p:nvSpPr>
          <p:cNvPr id="10" name="Content Placeholder 15">
            <a:extLst>
              <a:ext uri="{FF2B5EF4-FFF2-40B4-BE49-F238E27FC236}">
                <a16:creationId xmlns:a16="http://schemas.microsoft.com/office/drawing/2014/main" id="{B60C8CC8-C869-4395-B389-D76DF4A56AA1}"/>
              </a:ext>
            </a:extLst>
          </p:cNvPr>
          <p:cNvSpPr>
            <a:spLocks noGrp="1"/>
          </p:cNvSpPr>
          <p:nvPr>
            <p:ph sz="quarter" idx="16" hasCustomPrompt="1"/>
          </p:nvPr>
        </p:nvSpPr>
        <p:spPr>
          <a:xfrm>
            <a:off x="8044385" y="1981200"/>
            <a:ext cx="548640" cy="548640"/>
          </a:xfrm>
        </p:spPr>
        <p:txBody>
          <a:bodyPr lIns="0" tIns="0" rIns="0" bIns="0" anchor="ctr">
            <a:noAutofit/>
          </a:bodyPr>
          <a:lstStyle>
            <a:lvl1pPr marL="0" indent="0" algn="ctr">
              <a:buNone/>
              <a:defRPr sz="1400">
                <a:solidFill>
                  <a:schemeClr val="bg1">
                    <a:lumMod val="95000"/>
                  </a:schemeClr>
                </a:solidFill>
              </a:defRPr>
            </a:lvl1pPr>
          </a:lstStyle>
          <a:p>
            <a:pPr lvl="0"/>
            <a:r>
              <a:rPr lang="en-US" dirty="0"/>
              <a:t>Icon</a:t>
            </a:r>
            <a:endParaRPr lang="en-GB" dirty="0"/>
          </a:p>
        </p:txBody>
      </p:sp>
      <p:sp>
        <p:nvSpPr>
          <p:cNvPr id="11" name="Slide Number Placeholder 7">
            <a:extLst>
              <a:ext uri="{FF2B5EF4-FFF2-40B4-BE49-F238E27FC236}">
                <a16:creationId xmlns:a16="http://schemas.microsoft.com/office/drawing/2014/main" id="{E10AF5F6-7B7D-4CE6-A1D0-2F46804D3CE7}"/>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algn="ctr"/>
            <a:fld id="{817179DE-9BF3-494C-804F-0C7C90AC8700}" type="slidenum">
              <a:rPr lang="en-GB" smtClean="0"/>
              <a:pPr algn="ctr"/>
              <a:t>‹#›</a:t>
            </a:fld>
            <a:endParaRPr lang="en-GB" dirty="0"/>
          </a:p>
        </p:txBody>
      </p:sp>
    </p:spTree>
    <p:extLst>
      <p:ext uri="{BB962C8B-B14F-4D97-AF65-F5344CB8AC3E}">
        <p14:creationId xmlns:p14="http://schemas.microsoft.com/office/powerpoint/2010/main" val="1054804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3 Content_2 column Vertical">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46D6285-06A8-4297-915D-0A280359C280}"/>
              </a:ext>
            </a:extLst>
          </p:cNvPr>
          <p:cNvSpPr>
            <a:spLocks noGrp="1"/>
          </p:cNvSpPr>
          <p:nvPr>
            <p:ph type="pic" sz="quarter" idx="10" hasCustomPrompt="1"/>
          </p:nvPr>
        </p:nvSpPr>
        <p:spPr>
          <a:xfrm>
            <a:off x="1" y="0"/>
            <a:ext cx="12192000" cy="6858000"/>
          </a:xfrm>
        </p:spPr>
        <p:txBody>
          <a:bodyPr vert="horz" lIns="91440" tIns="45720" rIns="91440" bIns="45720" rtlCol="0" anchor="ctr" anchorCtr="1">
            <a:normAutofit/>
          </a:bodyPr>
          <a:lstStyle>
            <a:lvl1pPr>
              <a:defRPr lang="en-GB" sz="2400">
                <a:solidFill>
                  <a:schemeClr val="tx1"/>
                </a:solidFill>
              </a:defRPr>
            </a:lvl1pPr>
          </a:lstStyle>
          <a:p>
            <a:pPr marL="0" lvl="0" indent="0">
              <a:buNone/>
            </a:pPr>
            <a:r>
              <a:rPr lang="en-US" dirty="0"/>
              <a:t>Insert Image</a:t>
            </a:r>
            <a:endParaRPr lang="en-GB" dirty="0"/>
          </a:p>
        </p:txBody>
      </p:sp>
      <p:sp>
        <p:nvSpPr>
          <p:cNvPr id="13" name="Text Placeholder 12">
            <a:extLst>
              <a:ext uri="{FF2B5EF4-FFF2-40B4-BE49-F238E27FC236}">
                <a16:creationId xmlns:a16="http://schemas.microsoft.com/office/drawing/2014/main" id="{B48BA177-B717-42B2-884C-04576C20342D}"/>
              </a:ext>
            </a:extLst>
          </p:cNvPr>
          <p:cNvSpPr>
            <a:spLocks noGrp="1"/>
          </p:cNvSpPr>
          <p:nvPr>
            <p:ph type="body" sz="quarter" idx="11"/>
          </p:nvPr>
        </p:nvSpPr>
        <p:spPr>
          <a:xfrm>
            <a:off x="1809750" y="1847927"/>
            <a:ext cx="7315200" cy="1461613"/>
          </a:xfrm>
        </p:spPr>
        <p:txBody>
          <a:bodyPr vert="horz" wrap="square" lIns="0" tIns="45720" rIns="0" bIns="45720" rtlCol="0" anchor="t">
            <a:noAutofit/>
          </a:bodyPr>
          <a:lstStyle>
            <a:lvl1pPr>
              <a:defRPr lang="en-US" sz="1400" dirty="0" smtClean="0">
                <a:solidFill>
                  <a:schemeClr val="bg1">
                    <a:lumMod val="95000"/>
                  </a:schemeClr>
                </a:solidFill>
                <a:latin typeface="+mn-lt"/>
                <a:ea typeface="+mj-ea"/>
                <a:cs typeface="+mj-cs"/>
              </a:defRPr>
            </a:lvl1pPr>
          </a:lstStyle>
          <a:p>
            <a:pPr marL="0" lvl="0">
              <a:lnSpc>
                <a:spcPct val="100000"/>
              </a:lnSpc>
              <a:spcBef>
                <a:spcPct val="0"/>
              </a:spcBef>
              <a:buNone/>
            </a:pPr>
            <a:r>
              <a:rPr lang="en-US"/>
              <a:t>Click to edit Master text styles</a:t>
            </a:r>
          </a:p>
        </p:txBody>
      </p:sp>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633186" y="557439"/>
            <a:ext cx="10206264" cy="830997"/>
          </a:xfrm>
        </p:spPr>
        <p:txBody>
          <a:bodyPr vert="horz" wrap="square" lIns="0" tIns="45720" rIns="91440" bIns="45720" rtlCol="0" anchor="t">
            <a:noAutofit/>
          </a:bodyPr>
          <a:lstStyle>
            <a:lvl1pPr>
              <a:defRPr lang="en-GB" sz="2400">
                <a:solidFill>
                  <a:schemeClr val="bg1">
                    <a:lumMod val="95000"/>
                  </a:schemeClr>
                </a:solidFill>
                <a:latin typeface="Corbel" panose="020B0503020204020204" pitchFamily="34" charset="0"/>
              </a:defRPr>
            </a:lvl1pPr>
          </a:lstStyle>
          <a:p>
            <a:pPr lvl="0">
              <a:lnSpc>
                <a:spcPct val="100000"/>
              </a:lnSpc>
            </a:pPr>
            <a:r>
              <a:rPr lang="en-US"/>
              <a:t>Click to edit Master title style</a:t>
            </a:r>
            <a:endParaRPr lang="en-GB" dirty="0"/>
          </a:p>
        </p:txBody>
      </p:sp>
      <p:sp>
        <p:nvSpPr>
          <p:cNvPr id="16" name="Content Placeholder 15">
            <a:extLst>
              <a:ext uri="{FF2B5EF4-FFF2-40B4-BE49-F238E27FC236}">
                <a16:creationId xmlns:a16="http://schemas.microsoft.com/office/drawing/2014/main" id="{C1ABB07C-6957-412E-9A87-72242AA3EE85}"/>
              </a:ext>
            </a:extLst>
          </p:cNvPr>
          <p:cNvSpPr>
            <a:spLocks noGrp="1"/>
          </p:cNvSpPr>
          <p:nvPr>
            <p:ph sz="quarter" idx="13" hasCustomPrompt="1"/>
          </p:nvPr>
        </p:nvSpPr>
        <p:spPr>
          <a:xfrm>
            <a:off x="647700" y="2304413"/>
            <a:ext cx="548640" cy="548640"/>
          </a:xfrm>
        </p:spPr>
        <p:txBody>
          <a:bodyPr lIns="0" tIns="0" rIns="0" bIns="0" anchor="ctr">
            <a:noAutofit/>
          </a:bodyPr>
          <a:lstStyle>
            <a:lvl1pPr marL="0" indent="0" algn="ctr">
              <a:buNone/>
              <a:defRPr sz="1400">
                <a:solidFill>
                  <a:schemeClr val="bg1">
                    <a:lumMod val="95000"/>
                  </a:schemeClr>
                </a:solidFill>
              </a:defRPr>
            </a:lvl1pPr>
          </a:lstStyle>
          <a:p>
            <a:pPr lvl="0"/>
            <a:r>
              <a:rPr lang="en-US" dirty="0"/>
              <a:t>Icon</a:t>
            </a:r>
            <a:endParaRPr lang="en-GB" dirty="0"/>
          </a:p>
        </p:txBody>
      </p:sp>
      <p:sp>
        <p:nvSpPr>
          <p:cNvPr id="11" name="Text Placeholder 12">
            <a:extLst>
              <a:ext uri="{FF2B5EF4-FFF2-40B4-BE49-F238E27FC236}">
                <a16:creationId xmlns:a16="http://schemas.microsoft.com/office/drawing/2014/main" id="{C3BB8EAB-4266-4938-A8CB-6D18C938017F}"/>
              </a:ext>
            </a:extLst>
          </p:cNvPr>
          <p:cNvSpPr>
            <a:spLocks noGrp="1"/>
          </p:cNvSpPr>
          <p:nvPr>
            <p:ph type="body" sz="quarter" idx="14"/>
          </p:nvPr>
        </p:nvSpPr>
        <p:spPr>
          <a:xfrm>
            <a:off x="1809750" y="4048520"/>
            <a:ext cx="7315200" cy="1461613"/>
          </a:xfrm>
        </p:spPr>
        <p:txBody>
          <a:bodyPr vert="horz" wrap="square" lIns="0" tIns="45720" rIns="0" bIns="45720" rtlCol="0" anchor="t">
            <a:noAutofit/>
          </a:bodyPr>
          <a:lstStyle>
            <a:lvl1pPr>
              <a:defRPr lang="en-US" sz="1400" dirty="0" smtClean="0">
                <a:solidFill>
                  <a:schemeClr val="bg1">
                    <a:lumMod val="95000"/>
                  </a:schemeClr>
                </a:solidFill>
                <a:latin typeface="+mn-lt"/>
                <a:ea typeface="+mj-ea"/>
                <a:cs typeface="+mj-cs"/>
              </a:defRPr>
            </a:lvl1pPr>
          </a:lstStyle>
          <a:p>
            <a:pPr marL="0" lvl="0">
              <a:lnSpc>
                <a:spcPct val="100000"/>
              </a:lnSpc>
              <a:spcBef>
                <a:spcPct val="0"/>
              </a:spcBef>
              <a:buNone/>
            </a:pPr>
            <a:r>
              <a:rPr lang="en-US"/>
              <a:t>Click to edit Master text styles</a:t>
            </a:r>
          </a:p>
        </p:txBody>
      </p:sp>
      <p:sp>
        <p:nvSpPr>
          <p:cNvPr id="12" name="Content Placeholder 15">
            <a:extLst>
              <a:ext uri="{FF2B5EF4-FFF2-40B4-BE49-F238E27FC236}">
                <a16:creationId xmlns:a16="http://schemas.microsoft.com/office/drawing/2014/main" id="{716D363C-A0A5-4FB1-8CC2-850C0CD9F4E7}"/>
              </a:ext>
            </a:extLst>
          </p:cNvPr>
          <p:cNvSpPr>
            <a:spLocks noGrp="1"/>
          </p:cNvSpPr>
          <p:nvPr>
            <p:ph sz="quarter" idx="15" hasCustomPrompt="1"/>
          </p:nvPr>
        </p:nvSpPr>
        <p:spPr>
          <a:xfrm>
            <a:off x="647700" y="4505006"/>
            <a:ext cx="548640" cy="548640"/>
          </a:xfrm>
        </p:spPr>
        <p:txBody>
          <a:bodyPr lIns="0" tIns="0" rIns="0" bIns="0" anchor="ctr">
            <a:noAutofit/>
          </a:bodyPr>
          <a:lstStyle>
            <a:lvl1pPr marL="0" indent="0" algn="ctr">
              <a:buNone/>
              <a:defRPr sz="1400">
                <a:solidFill>
                  <a:schemeClr val="bg1">
                    <a:lumMod val="95000"/>
                  </a:schemeClr>
                </a:solidFill>
              </a:defRPr>
            </a:lvl1pPr>
          </a:lstStyle>
          <a:p>
            <a:pPr lvl="0"/>
            <a:r>
              <a:rPr lang="en-US" dirty="0"/>
              <a:t>Icon</a:t>
            </a:r>
            <a:endParaRPr lang="en-GB" dirty="0"/>
          </a:p>
        </p:txBody>
      </p:sp>
      <p:sp>
        <p:nvSpPr>
          <p:cNvPr id="15" name="Slide Number Placeholder 7">
            <a:extLst>
              <a:ext uri="{FF2B5EF4-FFF2-40B4-BE49-F238E27FC236}">
                <a16:creationId xmlns:a16="http://schemas.microsoft.com/office/drawing/2014/main" id="{AAF4A39B-C3C3-4691-BB94-371047ADD50E}"/>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algn="ctr"/>
            <a:fld id="{817179DE-9BF3-494C-804F-0C7C90AC8700}" type="slidenum">
              <a:rPr lang="en-GB" smtClean="0"/>
              <a:pPr algn="ctr"/>
              <a:t>‹#›</a:t>
            </a:fld>
            <a:endParaRPr lang="en-GB" dirty="0"/>
          </a:p>
        </p:txBody>
      </p:sp>
    </p:spTree>
    <p:extLst>
      <p:ext uri="{BB962C8B-B14F-4D97-AF65-F5344CB8AC3E}">
        <p14:creationId xmlns:p14="http://schemas.microsoft.com/office/powerpoint/2010/main" val="2447190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4 Content_1 column">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46D6285-06A8-4297-915D-0A280359C280}"/>
              </a:ext>
            </a:extLst>
          </p:cNvPr>
          <p:cNvSpPr>
            <a:spLocks noGrp="1"/>
          </p:cNvSpPr>
          <p:nvPr>
            <p:ph type="pic" sz="quarter" idx="10" hasCustomPrompt="1"/>
          </p:nvPr>
        </p:nvSpPr>
        <p:spPr>
          <a:xfrm>
            <a:off x="1" y="0"/>
            <a:ext cx="12192000" cy="6858000"/>
          </a:xfrm>
        </p:spPr>
        <p:txBody>
          <a:bodyPr vert="horz" lIns="91440" tIns="45720" rIns="91440" bIns="45720" rtlCol="0" anchor="ctr" anchorCtr="1">
            <a:normAutofit/>
          </a:bodyPr>
          <a:lstStyle>
            <a:lvl1pPr>
              <a:defRPr lang="en-GB" sz="2400">
                <a:solidFill>
                  <a:schemeClr val="tx1"/>
                </a:solidFill>
              </a:defRPr>
            </a:lvl1pPr>
          </a:lstStyle>
          <a:p>
            <a:pPr marL="0" lvl="0" indent="0">
              <a:buNone/>
            </a:pPr>
            <a:r>
              <a:rPr lang="en-US" dirty="0"/>
              <a:t>Insert Image</a:t>
            </a:r>
            <a:endParaRPr lang="en-GB" dirty="0"/>
          </a:p>
        </p:txBody>
      </p:sp>
      <p:sp>
        <p:nvSpPr>
          <p:cNvPr id="13" name="Text Placeholder 12">
            <a:extLst>
              <a:ext uri="{FF2B5EF4-FFF2-40B4-BE49-F238E27FC236}">
                <a16:creationId xmlns:a16="http://schemas.microsoft.com/office/drawing/2014/main" id="{B48BA177-B717-42B2-884C-04576C20342D}"/>
              </a:ext>
            </a:extLst>
          </p:cNvPr>
          <p:cNvSpPr>
            <a:spLocks noGrp="1"/>
          </p:cNvSpPr>
          <p:nvPr>
            <p:ph type="body" sz="quarter" idx="11"/>
          </p:nvPr>
        </p:nvSpPr>
        <p:spPr>
          <a:xfrm>
            <a:off x="1562100" y="1733627"/>
            <a:ext cx="2438400" cy="4248073"/>
          </a:xfrm>
        </p:spPr>
        <p:txBody>
          <a:bodyPr vert="horz" wrap="square" lIns="0" tIns="45720" rIns="0" bIns="45720" rtlCol="0" anchor="t">
            <a:noAutofit/>
          </a:bodyPr>
          <a:lstStyle>
            <a:lvl1pPr>
              <a:defRPr lang="en-US" sz="1400" dirty="0" smtClean="0">
                <a:solidFill>
                  <a:schemeClr val="bg1">
                    <a:lumMod val="95000"/>
                  </a:schemeClr>
                </a:solidFill>
                <a:latin typeface="+mn-lt"/>
                <a:ea typeface="+mj-ea"/>
                <a:cs typeface="+mj-cs"/>
              </a:defRPr>
            </a:lvl1pPr>
          </a:lstStyle>
          <a:p>
            <a:pPr marL="0" lvl="0">
              <a:lnSpc>
                <a:spcPct val="100000"/>
              </a:lnSpc>
              <a:spcBef>
                <a:spcPct val="0"/>
              </a:spcBef>
              <a:buNone/>
            </a:pPr>
            <a:r>
              <a:rPr lang="en-US"/>
              <a:t>Click to edit Master text styles</a:t>
            </a:r>
          </a:p>
        </p:txBody>
      </p:sp>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633186" y="557439"/>
            <a:ext cx="10206264" cy="830997"/>
          </a:xfrm>
        </p:spPr>
        <p:txBody>
          <a:bodyPr vert="horz" wrap="square" lIns="0" tIns="45720" rIns="91440" bIns="45720" rtlCol="0" anchor="t">
            <a:noAutofit/>
          </a:bodyPr>
          <a:lstStyle>
            <a:lvl1pPr>
              <a:defRPr lang="en-GB" sz="2400">
                <a:solidFill>
                  <a:schemeClr val="bg1">
                    <a:lumMod val="95000"/>
                  </a:schemeClr>
                </a:solidFill>
                <a:latin typeface="Corbel" panose="020B0503020204020204" pitchFamily="34" charset="0"/>
              </a:defRPr>
            </a:lvl1pPr>
          </a:lstStyle>
          <a:p>
            <a:pPr lvl="0">
              <a:lnSpc>
                <a:spcPct val="100000"/>
              </a:lnSpc>
            </a:pPr>
            <a:r>
              <a:rPr lang="en-US"/>
              <a:t>Click to edit Master title style</a:t>
            </a:r>
            <a:endParaRPr lang="en-GB" dirty="0"/>
          </a:p>
        </p:txBody>
      </p:sp>
      <p:sp>
        <p:nvSpPr>
          <p:cNvPr id="16" name="Content Placeholder 15">
            <a:extLst>
              <a:ext uri="{FF2B5EF4-FFF2-40B4-BE49-F238E27FC236}">
                <a16:creationId xmlns:a16="http://schemas.microsoft.com/office/drawing/2014/main" id="{C1ABB07C-6957-412E-9A87-72242AA3EE85}"/>
              </a:ext>
            </a:extLst>
          </p:cNvPr>
          <p:cNvSpPr>
            <a:spLocks noGrp="1"/>
          </p:cNvSpPr>
          <p:nvPr>
            <p:ph sz="quarter" idx="13" hasCustomPrompt="1"/>
          </p:nvPr>
        </p:nvSpPr>
        <p:spPr>
          <a:xfrm>
            <a:off x="647700" y="1733627"/>
            <a:ext cx="548640" cy="548640"/>
          </a:xfrm>
        </p:spPr>
        <p:txBody>
          <a:bodyPr lIns="0" tIns="0" rIns="0" bIns="0" anchor="ctr">
            <a:noAutofit/>
          </a:bodyPr>
          <a:lstStyle>
            <a:lvl1pPr marL="0" indent="0" algn="ctr">
              <a:buNone/>
              <a:defRPr sz="1400">
                <a:solidFill>
                  <a:schemeClr val="bg1">
                    <a:lumMod val="95000"/>
                  </a:schemeClr>
                </a:solidFill>
              </a:defRPr>
            </a:lvl1pPr>
          </a:lstStyle>
          <a:p>
            <a:pPr lvl="0"/>
            <a:r>
              <a:rPr lang="en-US" dirty="0"/>
              <a:t>Icon</a:t>
            </a:r>
            <a:endParaRPr lang="en-GB" dirty="0"/>
          </a:p>
        </p:txBody>
      </p:sp>
      <p:sp>
        <p:nvSpPr>
          <p:cNvPr id="8" name="Slide Number Placeholder 7">
            <a:extLst>
              <a:ext uri="{FF2B5EF4-FFF2-40B4-BE49-F238E27FC236}">
                <a16:creationId xmlns:a16="http://schemas.microsoft.com/office/drawing/2014/main" id="{100F546D-5491-4A19-9725-5C920C5738BE}"/>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bg1"/>
                </a:solidFill>
              </a:defRPr>
            </a:lvl1pPr>
          </a:lstStyle>
          <a:p>
            <a:pPr algn="ctr"/>
            <a:fld id="{817179DE-9BF3-494C-804F-0C7C90AC8700}" type="slidenum">
              <a:rPr lang="en-GB" smtClean="0"/>
              <a:pPr algn="ctr"/>
              <a:t>‹#›</a:t>
            </a:fld>
            <a:endParaRPr lang="en-GB" dirty="0"/>
          </a:p>
        </p:txBody>
      </p:sp>
    </p:spTree>
    <p:extLst>
      <p:ext uri="{BB962C8B-B14F-4D97-AF65-F5344CB8AC3E}">
        <p14:creationId xmlns:p14="http://schemas.microsoft.com/office/powerpoint/2010/main" val="2215973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5 Content">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B48BA177-B717-42B2-884C-04576C20342D}"/>
              </a:ext>
            </a:extLst>
          </p:cNvPr>
          <p:cNvSpPr>
            <a:spLocks noGrp="1"/>
          </p:cNvSpPr>
          <p:nvPr>
            <p:ph type="body" sz="quarter" idx="11"/>
          </p:nvPr>
        </p:nvSpPr>
        <p:spPr>
          <a:xfrm>
            <a:off x="1562100" y="1733627"/>
            <a:ext cx="8534400" cy="4248073"/>
          </a:xfrm>
        </p:spPr>
        <p:txBody>
          <a:bodyPr vert="horz" wrap="square" lIns="0" tIns="45720" rIns="0" bIns="45720" rtlCol="0" anchor="t">
            <a:noAutofit/>
          </a:bodyPr>
          <a:lstStyle>
            <a:lvl1pPr>
              <a:defRPr lang="en-US" sz="1400" dirty="0" smtClean="0">
                <a:solidFill>
                  <a:schemeClr val="tx1"/>
                </a:solidFill>
                <a:latin typeface="+mn-lt"/>
                <a:ea typeface="+mj-ea"/>
                <a:cs typeface="+mj-cs"/>
              </a:defRPr>
            </a:lvl1pPr>
          </a:lstStyle>
          <a:p>
            <a:pPr marL="0" lvl="0">
              <a:lnSpc>
                <a:spcPct val="100000"/>
              </a:lnSpc>
              <a:spcBef>
                <a:spcPct val="0"/>
              </a:spcBef>
              <a:buNone/>
            </a:pPr>
            <a:r>
              <a:rPr lang="en-US"/>
              <a:t>Click to edit Master text styles</a:t>
            </a:r>
          </a:p>
        </p:txBody>
      </p:sp>
      <p:sp>
        <p:nvSpPr>
          <p:cNvPr id="2" name="Title 1">
            <a:extLst>
              <a:ext uri="{FF2B5EF4-FFF2-40B4-BE49-F238E27FC236}">
                <a16:creationId xmlns:a16="http://schemas.microsoft.com/office/drawing/2014/main" id="{2558FCDE-8F3F-4E83-B550-DF944B424F78}"/>
              </a:ext>
            </a:extLst>
          </p:cNvPr>
          <p:cNvSpPr>
            <a:spLocks noGrp="1"/>
          </p:cNvSpPr>
          <p:nvPr>
            <p:ph type="title"/>
          </p:nvPr>
        </p:nvSpPr>
        <p:spPr>
          <a:xfrm>
            <a:off x="633186" y="557439"/>
            <a:ext cx="10815864" cy="830997"/>
          </a:xfrm>
        </p:spPr>
        <p:txBody>
          <a:bodyPr vert="horz" wrap="square" lIns="0" tIns="45720" rIns="91440" bIns="45720" rtlCol="0" anchor="t">
            <a:noAutofit/>
          </a:bodyPr>
          <a:lstStyle>
            <a:lvl1pPr>
              <a:defRPr lang="en-GB" sz="2400">
                <a:solidFill>
                  <a:schemeClr val="tx1"/>
                </a:solidFill>
                <a:latin typeface="Corbel" panose="020B0503020204020204" pitchFamily="34" charset="0"/>
              </a:defRPr>
            </a:lvl1pPr>
          </a:lstStyle>
          <a:p>
            <a:pPr lvl="0">
              <a:lnSpc>
                <a:spcPct val="100000"/>
              </a:lnSpc>
            </a:pPr>
            <a:r>
              <a:rPr lang="en-US"/>
              <a:t>Click to edit Master title style</a:t>
            </a:r>
            <a:endParaRPr lang="en-GB" dirty="0"/>
          </a:p>
        </p:txBody>
      </p:sp>
      <p:sp>
        <p:nvSpPr>
          <p:cNvPr id="16" name="Content Placeholder 15">
            <a:extLst>
              <a:ext uri="{FF2B5EF4-FFF2-40B4-BE49-F238E27FC236}">
                <a16:creationId xmlns:a16="http://schemas.microsoft.com/office/drawing/2014/main" id="{C1ABB07C-6957-412E-9A87-72242AA3EE85}"/>
              </a:ext>
            </a:extLst>
          </p:cNvPr>
          <p:cNvSpPr>
            <a:spLocks noGrp="1"/>
          </p:cNvSpPr>
          <p:nvPr>
            <p:ph sz="quarter" idx="13" hasCustomPrompt="1"/>
          </p:nvPr>
        </p:nvSpPr>
        <p:spPr>
          <a:xfrm>
            <a:off x="647700" y="1733627"/>
            <a:ext cx="548640" cy="548640"/>
          </a:xfrm>
        </p:spPr>
        <p:txBody>
          <a:bodyPr lIns="0" tIns="0" rIns="0" bIns="0" anchor="ctr">
            <a:noAutofit/>
          </a:bodyPr>
          <a:lstStyle>
            <a:lvl1pPr marL="0" indent="0" algn="ctr">
              <a:buNone/>
              <a:defRPr sz="1400">
                <a:solidFill>
                  <a:schemeClr val="tx1"/>
                </a:solidFill>
              </a:defRPr>
            </a:lvl1pPr>
          </a:lstStyle>
          <a:p>
            <a:pPr lvl="0"/>
            <a:r>
              <a:rPr lang="en-US" dirty="0"/>
              <a:t>Icon</a:t>
            </a:r>
            <a:endParaRPr lang="en-GB" dirty="0"/>
          </a:p>
        </p:txBody>
      </p:sp>
      <p:grpSp>
        <p:nvGrpSpPr>
          <p:cNvPr id="11" name="Group 10">
            <a:extLst>
              <a:ext uri="{FF2B5EF4-FFF2-40B4-BE49-F238E27FC236}">
                <a16:creationId xmlns:a16="http://schemas.microsoft.com/office/drawing/2014/main" id="{00AC1958-0DCB-4970-ADE3-E64DAAFC501D}"/>
              </a:ext>
            </a:extLst>
          </p:cNvPr>
          <p:cNvGrpSpPr/>
          <p:nvPr userDrawn="1"/>
        </p:nvGrpSpPr>
        <p:grpSpPr>
          <a:xfrm>
            <a:off x="0" y="6086479"/>
            <a:ext cx="12192000" cy="600974"/>
            <a:chOff x="0" y="6086479"/>
            <a:chExt cx="12192000" cy="600974"/>
          </a:xfrm>
        </p:grpSpPr>
        <p:sp>
          <p:nvSpPr>
            <p:cNvPr id="12" name="Rectangle 11">
              <a:extLst>
                <a:ext uri="{FF2B5EF4-FFF2-40B4-BE49-F238E27FC236}">
                  <a16:creationId xmlns:a16="http://schemas.microsoft.com/office/drawing/2014/main" id="{9E71A8D8-5A28-4968-9E80-110E9CB88F92}"/>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7239C02C-1FAD-4E73-AB32-5A30A946A447}"/>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5" name="Slide Number Placeholder 5">
            <a:extLst>
              <a:ext uri="{FF2B5EF4-FFF2-40B4-BE49-F238E27FC236}">
                <a16:creationId xmlns:a16="http://schemas.microsoft.com/office/drawing/2014/main" id="{FF40D550-A563-4E50-AEE9-6D9D19499F9F}"/>
              </a:ext>
            </a:extLst>
          </p:cNvPr>
          <p:cNvSpPr txBox="1">
            <a:spLocks/>
          </p:cNvSpPr>
          <p:nvPr userDrawn="1"/>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a:t>
            </a:fld>
            <a:endParaRPr lang="en-GB" sz="1200" dirty="0">
              <a:solidFill>
                <a:schemeClr val="bg1"/>
              </a:solidFill>
            </a:endParaRPr>
          </a:p>
        </p:txBody>
      </p:sp>
    </p:spTree>
    <p:extLst>
      <p:ext uri="{BB962C8B-B14F-4D97-AF65-F5344CB8AC3E}">
        <p14:creationId xmlns:p14="http://schemas.microsoft.com/office/powerpoint/2010/main" val="1830657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90F2147C-DDBF-4431-95AC-650CCE32FC7A}"/>
              </a:ext>
            </a:extLst>
          </p:cNvPr>
          <p:cNvSpPr>
            <a:spLocks noGrp="1"/>
          </p:cNvSpPr>
          <p:nvPr>
            <p:ph type="sldNum" sz="quarter" idx="4"/>
          </p:nvPr>
        </p:nvSpPr>
        <p:spPr>
          <a:xfrm>
            <a:off x="11091210" y="6189345"/>
            <a:ext cx="600974" cy="395243"/>
          </a:xfrm>
          <a:prstGeom prst="rect">
            <a:avLst/>
          </a:prstGeom>
        </p:spPr>
        <p:txBody>
          <a:bodyPr vert="horz" lIns="0" tIns="0" rIns="0" bIns="0" rtlCol="0" anchor="ctr"/>
          <a:lstStyle>
            <a:lvl1pPr>
              <a:defRPr lang="en-GB" sz="1200" smtClean="0">
                <a:solidFill>
                  <a:schemeClr val="tx1"/>
                </a:solidFill>
              </a:defRPr>
            </a:lvl1pPr>
          </a:lstStyle>
          <a:p>
            <a:pPr algn="ctr"/>
            <a:fld id="{817179DE-9BF3-494C-804F-0C7C90AC8700}" type="slidenum">
              <a:rPr lang="en-GB" smtClean="0"/>
              <a:pPr algn="ctr"/>
              <a:t>‹#›</a:t>
            </a:fld>
            <a:endParaRPr lang="en-GB" dirty="0"/>
          </a:p>
        </p:txBody>
      </p:sp>
      <p:sp>
        <p:nvSpPr>
          <p:cNvPr id="2" name="Title Placeholder 1">
            <a:extLst>
              <a:ext uri="{FF2B5EF4-FFF2-40B4-BE49-F238E27FC236}">
                <a16:creationId xmlns:a16="http://schemas.microsoft.com/office/drawing/2014/main" id="{224C3681-351A-40D9-8C08-632E98237C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607CEF16-92A3-4A77-B95D-A9DB52319F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9677071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70" r:id="rId10"/>
    <p:sldLayoutId id="2147483669" r:id="rId11"/>
    <p:sldLayoutId id="2147483655"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hyperlink" Target="https://ist.byu.edu/"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hyperlink" Target="https://experience.byu.edu/students" TargetMode="Externa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0B90EB26-97FD-4B8B-86E0-B00589E0946D}"/>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7805" r="9905"/>
          <a:stretch/>
        </p:blipFill>
        <p:spPr>
          <a:xfrm>
            <a:off x="-1151880" y="1"/>
            <a:ext cx="8459976" cy="6857999"/>
          </a:xfrm>
        </p:spPr>
      </p:pic>
      <p:sp>
        <p:nvSpPr>
          <p:cNvPr id="2" name="Title 1">
            <a:extLst>
              <a:ext uri="{FF2B5EF4-FFF2-40B4-BE49-F238E27FC236}">
                <a16:creationId xmlns:a16="http://schemas.microsoft.com/office/drawing/2014/main" id="{28BAA8DA-C40B-4AB9-9407-30FB70335152}"/>
              </a:ext>
            </a:extLst>
          </p:cNvPr>
          <p:cNvSpPr>
            <a:spLocks noGrp="1"/>
          </p:cNvSpPr>
          <p:nvPr>
            <p:ph type="ctrTitle"/>
          </p:nvPr>
        </p:nvSpPr>
        <p:spPr>
          <a:xfrm>
            <a:off x="7499264" y="1681135"/>
            <a:ext cx="4479596" cy="3239608"/>
          </a:xfrm>
        </p:spPr>
        <p:txBody>
          <a:bodyPr/>
          <a:lstStyle/>
          <a:p>
            <a:r>
              <a:rPr lang="en-US" sz="7200" b="1" dirty="0">
                <a:solidFill>
                  <a:srgbClr val="8A434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Curricular Practical Training</a:t>
            </a:r>
            <a:endParaRPr lang="en-GB" sz="7200" b="1" dirty="0">
              <a:solidFill>
                <a:srgbClr val="8A434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4" name="Group 3" descr="decorative element">
            <a:extLst>
              <a:ext uri="{FF2B5EF4-FFF2-40B4-BE49-F238E27FC236}">
                <a16:creationId xmlns:a16="http://schemas.microsoft.com/office/drawing/2014/main" id="{EB664AAE-5AE9-41D7-8346-002B9F445323}"/>
              </a:ext>
            </a:extLst>
          </p:cNvPr>
          <p:cNvGrpSpPr/>
          <p:nvPr/>
        </p:nvGrpSpPr>
        <p:grpSpPr>
          <a:xfrm>
            <a:off x="-2182163" y="0"/>
            <a:ext cx="6208649" cy="6858000"/>
            <a:chOff x="-3740" y="0"/>
            <a:chExt cx="6208649" cy="6858000"/>
          </a:xfrm>
        </p:grpSpPr>
        <p:sp>
          <p:nvSpPr>
            <p:cNvPr id="11" name="Freeform: Shape 10">
              <a:extLst>
                <a:ext uri="{FF2B5EF4-FFF2-40B4-BE49-F238E27FC236}">
                  <a16:creationId xmlns:a16="http://schemas.microsoft.com/office/drawing/2014/main" id="{927C3783-B800-4093-BB0D-D5AEF08C3B59}"/>
                </a:ext>
              </a:extLst>
            </p:cNvPr>
            <p:cNvSpPr/>
            <p:nvPr/>
          </p:nvSpPr>
          <p:spPr>
            <a:xfrm>
              <a:off x="-3740" y="0"/>
              <a:ext cx="6208649" cy="6858000"/>
            </a:xfrm>
            <a:custGeom>
              <a:avLst/>
              <a:gdLst>
                <a:gd name="connsiteX0" fmla="*/ 0 w 6208649"/>
                <a:gd name="connsiteY0" fmla="*/ 0 h 6858000"/>
                <a:gd name="connsiteX1" fmla="*/ 6208649 w 6208649"/>
                <a:gd name="connsiteY1" fmla="*/ 0 h 6858000"/>
                <a:gd name="connsiteX2" fmla="*/ 2737815 w 6208649"/>
                <a:gd name="connsiteY2" fmla="*/ 6858000 h 6858000"/>
                <a:gd name="connsiteX3" fmla="*/ 0 w 62086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208649" h="6858000">
                  <a:moveTo>
                    <a:pt x="0" y="0"/>
                  </a:moveTo>
                  <a:lnTo>
                    <a:pt x="6208649" y="0"/>
                  </a:lnTo>
                  <a:lnTo>
                    <a:pt x="2737815" y="6858000"/>
                  </a:lnTo>
                  <a:lnTo>
                    <a:pt x="0" y="6858000"/>
                  </a:lnTo>
                  <a:close/>
                </a:path>
              </a:pathLst>
            </a:custGeom>
            <a:solidFill>
              <a:schemeClr val="bg1">
                <a:lumMod val="9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9" name="Rectangle 8">
              <a:extLst>
                <a:ext uri="{FF2B5EF4-FFF2-40B4-BE49-F238E27FC236}">
                  <a16:creationId xmlns:a16="http://schemas.microsoft.com/office/drawing/2014/main" id="{B576E978-A841-4A4F-B153-CC369D9391D3}"/>
                </a:ext>
              </a:extLst>
            </p:cNvPr>
            <p:cNvSpPr/>
            <p:nvPr/>
          </p:nvSpPr>
          <p:spPr>
            <a:xfrm>
              <a:off x="1451429" y="0"/>
              <a:ext cx="3222172" cy="6858000"/>
            </a:xfrm>
            <a:prstGeom prst="rect">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781508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5430315" y="5042853"/>
            <a:ext cx="174821" cy="180294"/>
          </a:xfrm>
          <a:custGeom>
            <a:avLst/>
            <a:gdLst>
              <a:gd name="connsiteX0" fmla="*/ 91020 w 174821"/>
              <a:gd name="connsiteY0" fmla="*/ 3598 h 180294"/>
              <a:gd name="connsiteX1" fmla="*/ 7892 w 174821"/>
              <a:gd name="connsiteY1" fmla="*/ 12834 h 180294"/>
              <a:gd name="connsiteX2" fmla="*/ 35601 w 174821"/>
              <a:gd name="connsiteY2" fmla="*/ 160616 h 180294"/>
              <a:gd name="connsiteX3" fmla="*/ 63311 w 174821"/>
              <a:gd name="connsiteY3" fmla="*/ 179089 h 180294"/>
              <a:gd name="connsiteX4" fmla="*/ 174147 w 174821"/>
              <a:gd name="connsiteY4" fmla="*/ 142143 h 180294"/>
              <a:gd name="connsiteX5" fmla="*/ 174147 w 174821"/>
              <a:gd name="connsiteY5" fmla="*/ 114434 h 18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821" h="180294">
                <a:moveTo>
                  <a:pt x="91020" y="3598"/>
                </a:moveTo>
                <a:cubicBezTo>
                  <a:pt x="63311" y="6677"/>
                  <a:pt x="21724" y="-11372"/>
                  <a:pt x="7892" y="12834"/>
                </a:cubicBezTo>
                <a:cubicBezTo>
                  <a:pt x="-9338" y="42987"/>
                  <a:pt x="2417" y="127432"/>
                  <a:pt x="35601" y="160616"/>
                </a:cubicBezTo>
                <a:cubicBezTo>
                  <a:pt x="43451" y="168466"/>
                  <a:pt x="54074" y="172931"/>
                  <a:pt x="63311" y="179089"/>
                </a:cubicBezTo>
                <a:cubicBezTo>
                  <a:pt x="139160" y="172193"/>
                  <a:pt x="164306" y="201191"/>
                  <a:pt x="174147" y="142143"/>
                </a:cubicBezTo>
                <a:cubicBezTo>
                  <a:pt x="175665" y="133032"/>
                  <a:pt x="174147" y="123670"/>
                  <a:pt x="174147" y="11443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721254" y="5043441"/>
            <a:ext cx="955230" cy="224683"/>
          </a:xfrm>
          <a:custGeom>
            <a:avLst/>
            <a:gdLst>
              <a:gd name="connsiteX0" fmla="*/ 40225 w 955230"/>
              <a:gd name="connsiteY0" fmla="*/ 21483 h 224683"/>
              <a:gd name="connsiteX1" fmla="*/ 86407 w 955230"/>
              <a:gd name="connsiteY1" fmla="*/ 12247 h 224683"/>
              <a:gd name="connsiteX2" fmla="*/ 114116 w 955230"/>
              <a:gd name="connsiteY2" fmla="*/ 3011 h 224683"/>
              <a:gd name="connsiteX3" fmla="*/ 77171 w 955230"/>
              <a:gd name="connsiteY3" fmla="*/ 196974 h 224683"/>
              <a:gd name="connsiteX4" fmla="*/ 21752 w 955230"/>
              <a:gd name="connsiteY4" fmla="*/ 187738 h 224683"/>
              <a:gd name="connsiteX5" fmla="*/ 3280 w 955230"/>
              <a:gd name="connsiteY5" fmla="*/ 160029 h 224683"/>
              <a:gd name="connsiteX6" fmla="*/ 12516 w 955230"/>
              <a:gd name="connsiteY6" fmla="*/ 187738 h 224683"/>
              <a:gd name="connsiteX7" fmla="*/ 58698 w 955230"/>
              <a:gd name="connsiteY7" fmla="*/ 224683 h 224683"/>
              <a:gd name="connsiteX8" fmla="*/ 123352 w 955230"/>
              <a:gd name="connsiteY8" fmla="*/ 215447 h 224683"/>
              <a:gd name="connsiteX9" fmla="*/ 132589 w 955230"/>
              <a:gd name="connsiteY9" fmla="*/ 187738 h 224683"/>
              <a:gd name="connsiteX10" fmla="*/ 123352 w 955230"/>
              <a:gd name="connsiteY10" fmla="*/ 132320 h 224683"/>
              <a:gd name="connsiteX11" fmla="*/ 160298 w 955230"/>
              <a:gd name="connsiteY11" fmla="*/ 86138 h 224683"/>
              <a:gd name="connsiteX12" fmla="*/ 178771 w 955230"/>
              <a:gd name="connsiteY12" fmla="*/ 30720 h 224683"/>
              <a:gd name="connsiteX13" fmla="*/ 206480 w 955230"/>
              <a:gd name="connsiteY13" fmla="*/ 3011 h 224683"/>
              <a:gd name="connsiteX14" fmla="*/ 178771 w 955230"/>
              <a:gd name="connsiteY14" fmla="*/ 21483 h 224683"/>
              <a:gd name="connsiteX15" fmla="*/ 160298 w 955230"/>
              <a:gd name="connsiteY15" fmla="*/ 76902 h 224683"/>
              <a:gd name="connsiteX16" fmla="*/ 151061 w 955230"/>
              <a:gd name="connsiteY16" fmla="*/ 104611 h 224683"/>
              <a:gd name="connsiteX17" fmla="*/ 160298 w 955230"/>
              <a:gd name="connsiteY17" fmla="*/ 141556 h 224683"/>
              <a:gd name="connsiteX18" fmla="*/ 206480 w 955230"/>
              <a:gd name="connsiteY18" fmla="*/ 150792 h 224683"/>
              <a:gd name="connsiteX19" fmla="*/ 234189 w 955230"/>
              <a:gd name="connsiteY19" fmla="*/ 169265 h 224683"/>
              <a:gd name="connsiteX20" fmla="*/ 261898 w 955230"/>
              <a:gd name="connsiteY20" fmla="*/ 178502 h 224683"/>
              <a:gd name="connsiteX21" fmla="*/ 326552 w 955230"/>
              <a:gd name="connsiteY21" fmla="*/ 141556 h 224683"/>
              <a:gd name="connsiteX22" fmla="*/ 345025 w 955230"/>
              <a:gd name="connsiteY22" fmla="*/ 86138 h 224683"/>
              <a:gd name="connsiteX23" fmla="*/ 308080 w 955230"/>
              <a:gd name="connsiteY23" fmla="*/ 3011 h 224683"/>
              <a:gd name="connsiteX24" fmla="*/ 280371 w 955230"/>
              <a:gd name="connsiteY24" fmla="*/ 12247 h 224683"/>
              <a:gd name="connsiteX25" fmla="*/ 289607 w 955230"/>
              <a:gd name="connsiteY25" fmla="*/ 150792 h 224683"/>
              <a:gd name="connsiteX26" fmla="*/ 354261 w 955230"/>
              <a:gd name="connsiteY26" fmla="*/ 224683 h 224683"/>
              <a:gd name="connsiteX27" fmla="*/ 409680 w 955230"/>
              <a:gd name="connsiteY27" fmla="*/ 215447 h 224683"/>
              <a:gd name="connsiteX28" fmla="*/ 455861 w 955230"/>
              <a:gd name="connsiteY28" fmla="*/ 160029 h 224683"/>
              <a:gd name="connsiteX29" fmla="*/ 474334 w 955230"/>
              <a:gd name="connsiteY29" fmla="*/ 104611 h 224683"/>
              <a:gd name="connsiteX30" fmla="*/ 409680 w 955230"/>
              <a:gd name="connsiteY30" fmla="*/ 104611 h 224683"/>
              <a:gd name="connsiteX31" fmla="*/ 418916 w 955230"/>
              <a:gd name="connsiteY31" fmla="*/ 160029 h 224683"/>
              <a:gd name="connsiteX32" fmla="*/ 446625 w 955230"/>
              <a:gd name="connsiteY32" fmla="*/ 178502 h 224683"/>
              <a:gd name="connsiteX33" fmla="*/ 502043 w 955230"/>
              <a:gd name="connsiteY33" fmla="*/ 169265 h 224683"/>
              <a:gd name="connsiteX34" fmla="*/ 548225 w 955230"/>
              <a:gd name="connsiteY34" fmla="*/ 113847 h 224683"/>
              <a:gd name="connsiteX35" fmla="*/ 612880 w 955230"/>
              <a:gd name="connsiteY35" fmla="*/ 187738 h 224683"/>
              <a:gd name="connsiteX36" fmla="*/ 677534 w 955230"/>
              <a:gd name="connsiteY36" fmla="*/ 160029 h 224683"/>
              <a:gd name="connsiteX37" fmla="*/ 714480 w 955230"/>
              <a:gd name="connsiteY37" fmla="*/ 113847 h 224683"/>
              <a:gd name="connsiteX38" fmla="*/ 732952 w 955230"/>
              <a:gd name="connsiteY38" fmla="*/ 141556 h 224683"/>
              <a:gd name="connsiteX39" fmla="*/ 742189 w 955230"/>
              <a:gd name="connsiteY39" fmla="*/ 169265 h 224683"/>
              <a:gd name="connsiteX40" fmla="*/ 751425 w 955230"/>
              <a:gd name="connsiteY40" fmla="*/ 141556 h 224683"/>
              <a:gd name="connsiteX41" fmla="*/ 769898 w 955230"/>
              <a:gd name="connsiteY41" fmla="*/ 113847 h 224683"/>
              <a:gd name="connsiteX42" fmla="*/ 816080 w 955230"/>
              <a:gd name="connsiteY42" fmla="*/ 123083 h 224683"/>
              <a:gd name="connsiteX43" fmla="*/ 825316 w 955230"/>
              <a:gd name="connsiteY43" fmla="*/ 150792 h 224683"/>
              <a:gd name="connsiteX44" fmla="*/ 843789 w 955230"/>
              <a:gd name="connsiteY44" fmla="*/ 187738 h 224683"/>
              <a:gd name="connsiteX45" fmla="*/ 926916 w 955230"/>
              <a:gd name="connsiteY45" fmla="*/ 178502 h 224683"/>
              <a:gd name="connsiteX46" fmla="*/ 954625 w 955230"/>
              <a:gd name="connsiteY46" fmla="*/ 150792 h 224683"/>
              <a:gd name="connsiteX47" fmla="*/ 945389 w 955230"/>
              <a:gd name="connsiteY47" fmla="*/ 113847 h 224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55230" h="224683">
                <a:moveTo>
                  <a:pt x="40225" y="21483"/>
                </a:moveTo>
                <a:cubicBezTo>
                  <a:pt x="55619" y="18404"/>
                  <a:pt x="71177" y="16054"/>
                  <a:pt x="86407" y="12247"/>
                </a:cubicBezTo>
                <a:cubicBezTo>
                  <a:pt x="95852" y="9886"/>
                  <a:pt x="113097" y="-6671"/>
                  <a:pt x="114116" y="3011"/>
                </a:cubicBezTo>
                <a:cubicBezTo>
                  <a:pt x="133561" y="187740"/>
                  <a:pt x="158763" y="169778"/>
                  <a:pt x="77171" y="196974"/>
                </a:cubicBezTo>
                <a:cubicBezTo>
                  <a:pt x="58698" y="193895"/>
                  <a:pt x="38503" y="196113"/>
                  <a:pt x="21752" y="187738"/>
                </a:cubicBezTo>
                <a:cubicBezTo>
                  <a:pt x="11823" y="182774"/>
                  <a:pt x="14381" y="160029"/>
                  <a:pt x="3280" y="160029"/>
                </a:cubicBezTo>
                <a:cubicBezTo>
                  <a:pt x="-6456" y="160029"/>
                  <a:pt x="8162" y="179030"/>
                  <a:pt x="12516" y="187738"/>
                </a:cubicBezTo>
                <a:cubicBezTo>
                  <a:pt x="29227" y="221160"/>
                  <a:pt x="26740" y="214031"/>
                  <a:pt x="58698" y="224683"/>
                </a:cubicBezTo>
                <a:cubicBezTo>
                  <a:pt x="80249" y="221604"/>
                  <a:pt x="103880" y="225183"/>
                  <a:pt x="123352" y="215447"/>
                </a:cubicBezTo>
                <a:cubicBezTo>
                  <a:pt x="132060" y="211093"/>
                  <a:pt x="132589" y="197474"/>
                  <a:pt x="132589" y="187738"/>
                </a:cubicBezTo>
                <a:cubicBezTo>
                  <a:pt x="132589" y="169010"/>
                  <a:pt x="126431" y="150793"/>
                  <a:pt x="123352" y="132320"/>
                </a:cubicBezTo>
                <a:cubicBezTo>
                  <a:pt x="157041" y="31261"/>
                  <a:pt x="100612" y="181636"/>
                  <a:pt x="160298" y="86138"/>
                </a:cubicBezTo>
                <a:cubicBezTo>
                  <a:pt x="170618" y="69626"/>
                  <a:pt x="165002" y="44489"/>
                  <a:pt x="178771" y="30720"/>
                </a:cubicBezTo>
                <a:cubicBezTo>
                  <a:pt x="188007" y="21484"/>
                  <a:pt x="206480" y="16073"/>
                  <a:pt x="206480" y="3011"/>
                </a:cubicBezTo>
                <a:cubicBezTo>
                  <a:pt x="206480" y="-8090"/>
                  <a:pt x="188007" y="15326"/>
                  <a:pt x="178771" y="21483"/>
                </a:cubicBezTo>
                <a:lnTo>
                  <a:pt x="160298" y="76902"/>
                </a:lnTo>
                <a:lnTo>
                  <a:pt x="151061" y="104611"/>
                </a:lnTo>
                <a:cubicBezTo>
                  <a:pt x="154140" y="116926"/>
                  <a:pt x="150546" y="133430"/>
                  <a:pt x="160298" y="141556"/>
                </a:cubicBezTo>
                <a:cubicBezTo>
                  <a:pt x="172358" y="151606"/>
                  <a:pt x="191781" y="145280"/>
                  <a:pt x="206480" y="150792"/>
                </a:cubicBezTo>
                <a:cubicBezTo>
                  <a:pt x="216874" y="154690"/>
                  <a:pt x="224260" y="164300"/>
                  <a:pt x="234189" y="169265"/>
                </a:cubicBezTo>
                <a:cubicBezTo>
                  <a:pt x="242897" y="173619"/>
                  <a:pt x="252662" y="175423"/>
                  <a:pt x="261898" y="178502"/>
                </a:cubicBezTo>
                <a:cubicBezTo>
                  <a:pt x="293114" y="170697"/>
                  <a:pt x="308801" y="173507"/>
                  <a:pt x="326552" y="141556"/>
                </a:cubicBezTo>
                <a:cubicBezTo>
                  <a:pt x="336008" y="124534"/>
                  <a:pt x="345025" y="86138"/>
                  <a:pt x="345025" y="86138"/>
                </a:cubicBezTo>
                <a:cubicBezTo>
                  <a:pt x="340026" y="46145"/>
                  <a:pt x="357202" y="3011"/>
                  <a:pt x="308080" y="3011"/>
                </a:cubicBezTo>
                <a:cubicBezTo>
                  <a:pt x="298344" y="3011"/>
                  <a:pt x="289607" y="9168"/>
                  <a:pt x="280371" y="12247"/>
                </a:cubicBezTo>
                <a:cubicBezTo>
                  <a:pt x="283450" y="58429"/>
                  <a:pt x="278887" y="105766"/>
                  <a:pt x="289607" y="150792"/>
                </a:cubicBezTo>
                <a:cubicBezTo>
                  <a:pt x="299773" y="193491"/>
                  <a:pt x="324547" y="204874"/>
                  <a:pt x="354261" y="224683"/>
                </a:cubicBezTo>
                <a:cubicBezTo>
                  <a:pt x="372734" y="221604"/>
                  <a:pt x="392566" y="223053"/>
                  <a:pt x="409680" y="215447"/>
                </a:cubicBezTo>
                <a:cubicBezTo>
                  <a:pt x="421728" y="210093"/>
                  <a:pt x="450124" y="172938"/>
                  <a:pt x="455861" y="160029"/>
                </a:cubicBezTo>
                <a:cubicBezTo>
                  <a:pt x="463769" y="142235"/>
                  <a:pt x="474334" y="104611"/>
                  <a:pt x="474334" y="104611"/>
                </a:cubicBezTo>
                <a:cubicBezTo>
                  <a:pt x="462379" y="100626"/>
                  <a:pt x="419828" y="80931"/>
                  <a:pt x="409680" y="104611"/>
                </a:cubicBezTo>
                <a:cubicBezTo>
                  <a:pt x="402303" y="121824"/>
                  <a:pt x="410541" y="143279"/>
                  <a:pt x="418916" y="160029"/>
                </a:cubicBezTo>
                <a:cubicBezTo>
                  <a:pt x="423880" y="169958"/>
                  <a:pt x="437389" y="172344"/>
                  <a:pt x="446625" y="178502"/>
                </a:cubicBezTo>
                <a:cubicBezTo>
                  <a:pt x="465098" y="175423"/>
                  <a:pt x="484930" y="176871"/>
                  <a:pt x="502043" y="169265"/>
                </a:cubicBezTo>
                <a:cubicBezTo>
                  <a:pt x="518886" y="161779"/>
                  <a:pt x="538411" y="128567"/>
                  <a:pt x="548225" y="113847"/>
                </a:cubicBezTo>
                <a:cubicBezTo>
                  <a:pt x="591329" y="178501"/>
                  <a:pt x="566698" y="156950"/>
                  <a:pt x="612880" y="187738"/>
                </a:cubicBezTo>
                <a:cubicBezTo>
                  <a:pt x="635066" y="182192"/>
                  <a:pt x="661587" y="179963"/>
                  <a:pt x="677534" y="160029"/>
                </a:cubicBezTo>
                <a:cubicBezTo>
                  <a:pt x="728522" y="96295"/>
                  <a:pt x="635070" y="166788"/>
                  <a:pt x="714480" y="113847"/>
                </a:cubicBezTo>
                <a:cubicBezTo>
                  <a:pt x="720637" y="123083"/>
                  <a:pt x="727988" y="131627"/>
                  <a:pt x="732952" y="141556"/>
                </a:cubicBezTo>
                <a:cubicBezTo>
                  <a:pt x="737306" y="150264"/>
                  <a:pt x="732453" y="169265"/>
                  <a:pt x="742189" y="169265"/>
                </a:cubicBezTo>
                <a:cubicBezTo>
                  <a:pt x="751925" y="169265"/>
                  <a:pt x="747071" y="150264"/>
                  <a:pt x="751425" y="141556"/>
                </a:cubicBezTo>
                <a:cubicBezTo>
                  <a:pt x="756389" y="131627"/>
                  <a:pt x="763740" y="123083"/>
                  <a:pt x="769898" y="113847"/>
                </a:cubicBezTo>
                <a:cubicBezTo>
                  <a:pt x="785292" y="116926"/>
                  <a:pt x="803018" y="114375"/>
                  <a:pt x="816080" y="123083"/>
                </a:cubicBezTo>
                <a:cubicBezTo>
                  <a:pt x="824181" y="128483"/>
                  <a:pt x="821481" y="141843"/>
                  <a:pt x="825316" y="150792"/>
                </a:cubicBezTo>
                <a:cubicBezTo>
                  <a:pt x="830740" y="163448"/>
                  <a:pt x="837631" y="175423"/>
                  <a:pt x="843789" y="187738"/>
                </a:cubicBezTo>
                <a:cubicBezTo>
                  <a:pt x="871498" y="184659"/>
                  <a:pt x="900467" y="187318"/>
                  <a:pt x="926916" y="178502"/>
                </a:cubicBezTo>
                <a:cubicBezTo>
                  <a:pt x="939308" y="174371"/>
                  <a:pt x="951036" y="163352"/>
                  <a:pt x="954625" y="150792"/>
                </a:cubicBezTo>
                <a:cubicBezTo>
                  <a:pt x="958112" y="138586"/>
                  <a:pt x="945389" y="113847"/>
                  <a:pt x="945389" y="11384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399D70A4-A7F7-E8BC-1355-F3C1B9ADB2DA}"/>
              </a:ext>
            </a:extLst>
          </p:cNvPr>
          <p:cNvGrpSpPr/>
          <p:nvPr/>
        </p:nvGrpSpPr>
        <p:grpSpPr>
          <a:xfrm>
            <a:off x="4061114" y="80010"/>
            <a:ext cx="4465666" cy="6305126"/>
            <a:chOff x="4061114" y="755072"/>
            <a:chExt cx="4153116" cy="5630064"/>
          </a:xfrm>
        </p:grpSpPr>
        <p:sp>
          <p:nvSpPr>
            <p:cNvPr id="4" name="object 2">
              <a:extLst>
                <a:ext uri="{FF2B5EF4-FFF2-40B4-BE49-F238E27FC236}">
                  <a16:creationId xmlns:a16="http://schemas.microsoft.com/office/drawing/2014/main" id="{BF236A23-1E93-652C-68B6-38CE409350B6}"/>
                </a:ext>
              </a:extLst>
            </p:cNvPr>
            <p:cNvSpPr txBox="1"/>
            <p:nvPr/>
          </p:nvSpPr>
          <p:spPr>
            <a:xfrm>
              <a:off x="4061114" y="755072"/>
              <a:ext cx="2922876" cy="176173"/>
            </a:xfrm>
            <a:prstGeom prst="rect">
              <a:avLst/>
            </a:prstGeom>
          </p:spPr>
          <p:txBody>
            <a:bodyPr vert="horz" wrap="square" lIns="0" tIns="8226" rIns="0" bIns="0" rtlCol="0">
              <a:spAutoFit/>
            </a:bodyPr>
            <a:lstStyle/>
            <a:p>
              <a:pPr marL="8659">
                <a:spcBef>
                  <a:spcPts val="65"/>
                </a:spcBef>
              </a:pPr>
              <a:r>
                <a:rPr sz="1091" b="1" cap="small" dirty="0">
                  <a:solidFill>
                    <a:srgbClr val="1F487C"/>
                  </a:solidFill>
                  <a:latin typeface="Times New Roman"/>
                  <a:cs typeface="Times New Roman"/>
                </a:rPr>
                <a:t>Internship</a:t>
              </a:r>
              <a:r>
                <a:rPr sz="1091" b="1" cap="small" spc="130" dirty="0">
                  <a:solidFill>
                    <a:srgbClr val="1F487C"/>
                  </a:solidFill>
                  <a:latin typeface="Times New Roman"/>
                  <a:cs typeface="Times New Roman"/>
                </a:rPr>
                <a:t> </a:t>
              </a:r>
              <a:r>
                <a:rPr sz="1091" b="1" cap="small" dirty="0">
                  <a:solidFill>
                    <a:srgbClr val="1F487C"/>
                  </a:solidFill>
                  <a:latin typeface="Times New Roman"/>
                  <a:cs typeface="Times New Roman"/>
                </a:rPr>
                <a:t>Coordinator</a:t>
              </a:r>
              <a:r>
                <a:rPr sz="1091" b="1" cap="small" spc="133" dirty="0">
                  <a:solidFill>
                    <a:srgbClr val="1F487C"/>
                  </a:solidFill>
                  <a:latin typeface="Times New Roman"/>
                  <a:cs typeface="Times New Roman"/>
                </a:rPr>
                <a:t> </a:t>
              </a:r>
              <a:r>
                <a:rPr sz="1091" b="1" cap="small" dirty="0">
                  <a:solidFill>
                    <a:srgbClr val="1F487C"/>
                  </a:solidFill>
                  <a:latin typeface="Times New Roman"/>
                  <a:cs typeface="Times New Roman"/>
                </a:rPr>
                <a:t>CPT</a:t>
              </a:r>
              <a:r>
                <a:rPr sz="1091" b="1" cap="small" spc="78" dirty="0">
                  <a:solidFill>
                    <a:srgbClr val="1F487C"/>
                  </a:solidFill>
                  <a:latin typeface="Times New Roman"/>
                  <a:cs typeface="Times New Roman"/>
                </a:rPr>
                <a:t> </a:t>
              </a:r>
              <a:r>
                <a:rPr sz="1091" b="1" cap="small" spc="-7" dirty="0">
                  <a:solidFill>
                    <a:srgbClr val="1F487C"/>
                  </a:solidFill>
                  <a:latin typeface="Times New Roman"/>
                  <a:cs typeface="Times New Roman"/>
                </a:rPr>
                <a:t>Verification</a:t>
              </a:r>
              <a:endParaRPr sz="1091">
                <a:latin typeface="Times New Roman"/>
                <a:cs typeface="Times New Roman"/>
              </a:endParaRPr>
            </a:p>
          </p:txBody>
        </p:sp>
        <p:sp>
          <p:nvSpPr>
            <p:cNvPr id="9" name="object 3">
              <a:extLst>
                <a:ext uri="{FF2B5EF4-FFF2-40B4-BE49-F238E27FC236}">
                  <a16:creationId xmlns:a16="http://schemas.microsoft.com/office/drawing/2014/main" id="{4C5413FB-808C-A42E-4C6B-A39C6AF65595}"/>
                </a:ext>
              </a:extLst>
            </p:cNvPr>
            <p:cNvSpPr txBox="1"/>
            <p:nvPr/>
          </p:nvSpPr>
          <p:spPr>
            <a:xfrm>
              <a:off x="4061131" y="6122297"/>
              <a:ext cx="4106141" cy="113271"/>
            </a:xfrm>
            <a:prstGeom prst="rect">
              <a:avLst/>
            </a:prstGeom>
          </p:spPr>
          <p:txBody>
            <a:bodyPr vert="horz" wrap="square" lIns="0" tIns="8226" rIns="0" bIns="0" rtlCol="0">
              <a:spAutoFit/>
            </a:bodyPr>
            <a:lstStyle/>
            <a:p>
              <a:pPr marL="8659">
                <a:spcBef>
                  <a:spcPts val="65"/>
                </a:spcBef>
              </a:pPr>
              <a:r>
                <a:rPr sz="682" b="1" dirty="0">
                  <a:latin typeface="Calibri"/>
                  <a:cs typeface="Calibri"/>
                </a:rPr>
                <a:t>Student:</a:t>
              </a:r>
              <a:r>
                <a:rPr sz="682" b="1" spc="130" dirty="0">
                  <a:latin typeface="Calibri"/>
                  <a:cs typeface="Calibri"/>
                </a:rPr>
                <a:t> </a:t>
              </a:r>
              <a:r>
                <a:rPr sz="682" dirty="0">
                  <a:latin typeface="Calibri"/>
                  <a:cs typeface="Calibri"/>
                </a:rPr>
                <a:t>To</a:t>
              </a:r>
              <a:r>
                <a:rPr sz="682" spc="-10" dirty="0">
                  <a:latin typeface="Calibri"/>
                  <a:cs typeface="Calibri"/>
                </a:rPr>
                <a:t> </a:t>
              </a:r>
              <a:r>
                <a:rPr sz="682" dirty="0">
                  <a:latin typeface="Calibri"/>
                  <a:cs typeface="Calibri"/>
                </a:rPr>
                <a:t>obtain</a:t>
              </a:r>
              <a:r>
                <a:rPr sz="682" spc="-14" dirty="0">
                  <a:latin typeface="Calibri"/>
                  <a:cs typeface="Calibri"/>
                </a:rPr>
                <a:t> </a:t>
              </a:r>
              <a:r>
                <a:rPr sz="682" dirty="0">
                  <a:latin typeface="Calibri"/>
                  <a:cs typeface="Calibri"/>
                </a:rPr>
                <a:t>CPT</a:t>
              </a:r>
              <a:r>
                <a:rPr sz="682" spc="-10" dirty="0">
                  <a:latin typeface="Calibri"/>
                  <a:cs typeface="Calibri"/>
                </a:rPr>
                <a:t> </a:t>
              </a:r>
              <a:r>
                <a:rPr sz="682" dirty="0">
                  <a:latin typeface="Calibri"/>
                  <a:cs typeface="Calibri"/>
                </a:rPr>
                <a:t>approval,</a:t>
              </a:r>
              <a:r>
                <a:rPr sz="682" spc="-10" dirty="0">
                  <a:latin typeface="Calibri"/>
                  <a:cs typeface="Calibri"/>
                </a:rPr>
                <a:t> </a:t>
              </a:r>
              <a:r>
                <a:rPr sz="682" dirty="0">
                  <a:latin typeface="Calibri"/>
                  <a:cs typeface="Calibri"/>
                </a:rPr>
                <a:t>upload</a:t>
              </a:r>
              <a:r>
                <a:rPr sz="682" spc="-17" dirty="0">
                  <a:latin typeface="Calibri"/>
                  <a:cs typeface="Calibri"/>
                </a:rPr>
                <a:t> </a:t>
              </a:r>
              <a:r>
                <a:rPr sz="682" dirty="0">
                  <a:latin typeface="Calibri"/>
                  <a:cs typeface="Calibri"/>
                </a:rPr>
                <a:t>this</a:t>
              </a:r>
              <a:r>
                <a:rPr sz="682" spc="-10" dirty="0">
                  <a:latin typeface="Calibri"/>
                  <a:cs typeface="Calibri"/>
                </a:rPr>
                <a:t> </a:t>
              </a:r>
              <a:r>
                <a:rPr sz="682" dirty="0">
                  <a:latin typeface="Calibri"/>
                  <a:cs typeface="Calibri"/>
                </a:rPr>
                <a:t>form</a:t>
              </a:r>
              <a:r>
                <a:rPr sz="682" spc="-14" dirty="0">
                  <a:latin typeface="Calibri"/>
                  <a:cs typeface="Calibri"/>
                </a:rPr>
                <a:t> </a:t>
              </a:r>
              <a:r>
                <a:rPr sz="682" dirty="0">
                  <a:latin typeface="Calibri"/>
                  <a:cs typeface="Calibri"/>
                </a:rPr>
                <a:t>into</a:t>
              </a:r>
              <a:r>
                <a:rPr sz="682" spc="-7" dirty="0">
                  <a:latin typeface="Calibri"/>
                  <a:cs typeface="Calibri"/>
                </a:rPr>
                <a:t> </a:t>
              </a:r>
              <a:r>
                <a:rPr sz="682" dirty="0">
                  <a:latin typeface="Calibri"/>
                  <a:cs typeface="Calibri"/>
                </a:rPr>
                <a:t>a</a:t>
              </a:r>
              <a:r>
                <a:rPr sz="682" spc="-10" dirty="0">
                  <a:latin typeface="Calibri"/>
                  <a:cs typeface="Calibri"/>
                </a:rPr>
                <a:t> </a:t>
              </a:r>
              <a:r>
                <a:rPr sz="682" spc="-7" dirty="0">
                  <a:latin typeface="Calibri"/>
                  <a:cs typeface="Calibri"/>
                </a:rPr>
                <a:t>Curricular</a:t>
              </a:r>
              <a:r>
                <a:rPr sz="682" spc="-10" dirty="0">
                  <a:latin typeface="Calibri"/>
                  <a:cs typeface="Calibri"/>
                </a:rPr>
                <a:t> </a:t>
              </a:r>
              <a:r>
                <a:rPr sz="682" spc="-7" dirty="0">
                  <a:latin typeface="Calibri"/>
                  <a:cs typeface="Calibri"/>
                </a:rPr>
                <a:t>Practical</a:t>
              </a:r>
              <a:r>
                <a:rPr sz="682" spc="-10" dirty="0">
                  <a:latin typeface="Calibri"/>
                  <a:cs typeface="Calibri"/>
                </a:rPr>
                <a:t> </a:t>
              </a:r>
              <a:r>
                <a:rPr sz="682" dirty="0">
                  <a:latin typeface="Calibri"/>
                  <a:cs typeface="Calibri"/>
                </a:rPr>
                <a:t>Training</a:t>
              </a:r>
              <a:r>
                <a:rPr sz="682" spc="-14" dirty="0">
                  <a:latin typeface="Calibri"/>
                  <a:cs typeface="Calibri"/>
                </a:rPr>
                <a:t> </a:t>
              </a:r>
              <a:r>
                <a:rPr sz="682" dirty="0">
                  <a:latin typeface="Calibri"/>
                  <a:cs typeface="Calibri"/>
                </a:rPr>
                <a:t>(CPT)</a:t>
              </a:r>
              <a:r>
                <a:rPr sz="682" spc="-10" dirty="0">
                  <a:latin typeface="Calibri"/>
                  <a:cs typeface="Calibri"/>
                </a:rPr>
                <a:t> </a:t>
              </a:r>
              <a:r>
                <a:rPr sz="682" spc="-7" dirty="0">
                  <a:latin typeface="Calibri"/>
                  <a:cs typeface="Calibri"/>
                </a:rPr>
                <a:t>Request</a:t>
              </a:r>
              <a:r>
                <a:rPr sz="682" spc="-10" dirty="0">
                  <a:latin typeface="Calibri"/>
                  <a:cs typeface="Calibri"/>
                </a:rPr>
                <a:t> </a:t>
              </a:r>
              <a:r>
                <a:rPr sz="682" spc="-7" dirty="0">
                  <a:latin typeface="Calibri"/>
                  <a:cs typeface="Calibri"/>
                </a:rPr>
                <a:t>E-</a:t>
              </a:r>
              <a:r>
                <a:rPr sz="682" dirty="0">
                  <a:latin typeface="Calibri"/>
                  <a:cs typeface="Calibri"/>
                </a:rPr>
                <a:t>Form</a:t>
              </a:r>
              <a:r>
                <a:rPr sz="682" spc="-10" dirty="0">
                  <a:latin typeface="Calibri"/>
                  <a:cs typeface="Calibri"/>
                </a:rPr>
                <a:t> </a:t>
              </a:r>
              <a:r>
                <a:rPr sz="682" dirty="0">
                  <a:latin typeface="Calibri"/>
                  <a:cs typeface="Calibri"/>
                </a:rPr>
                <a:t>found</a:t>
              </a:r>
              <a:r>
                <a:rPr sz="682" spc="-14" dirty="0">
                  <a:latin typeface="Calibri"/>
                  <a:cs typeface="Calibri"/>
                </a:rPr>
                <a:t> </a:t>
              </a:r>
              <a:r>
                <a:rPr sz="682" spc="-17" dirty="0">
                  <a:latin typeface="Calibri"/>
                  <a:cs typeface="Calibri"/>
                </a:rPr>
                <a:t>at</a:t>
              </a:r>
              <a:endParaRPr sz="682">
                <a:latin typeface="Calibri"/>
                <a:cs typeface="Calibri"/>
              </a:endParaRPr>
            </a:p>
          </p:txBody>
        </p:sp>
        <p:sp>
          <p:nvSpPr>
            <p:cNvPr id="12" name="object 4">
              <a:extLst>
                <a:ext uri="{FF2B5EF4-FFF2-40B4-BE49-F238E27FC236}">
                  <a16:creationId xmlns:a16="http://schemas.microsoft.com/office/drawing/2014/main" id="{8CBFF1B2-6EF5-FE61-462B-62585CB59EF6}"/>
                </a:ext>
              </a:extLst>
            </p:cNvPr>
            <p:cNvSpPr txBox="1"/>
            <p:nvPr/>
          </p:nvSpPr>
          <p:spPr>
            <a:xfrm>
              <a:off x="4061122" y="6227254"/>
              <a:ext cx="3504767" cy="113271"/>
            </a:xfrm>
            <a:prstGeom prst="rect">
              <a:avLst/>
            </a:prstGeom>
          </p:spPr>
          <p:txBody>
            <a:bodyPr vert="horz" wrap="square" lIns="0" tIns="8226" rIns="0" bIns="0" rtlCol="0">
              <a:spAutoFit/>
            </a:bodyPr>
            <a:lstStyle/>
            <a:p>
              <a:pPr marL="8659">
                <a:spcBef>
                  <a:spcPts val="65"/>
                </a:spcBef>
              </a:pPr>
              <a:r>
                <a:rPr sz="682" dirty="0">
                  <a:latin typeface="Calibri"/>
                  <a:cs typeface="Calibri"/>
                </a:rPr>
                <a:t>https://ist.byu.edu</a:t>
              </a:r>
              <a:r>
                <a:rPr sz="682" spc="-3" dirty="0">
                  <a:latin typeface="Calibri"/>
                  <a:cs typeface="Calibri"/>
                </a:rPr>
                <a:t> </a:t>
              </a:r>
              <a:r>
                <a:rPr sz="682" dirty="0">
                  <a:latin typeface="Calibri"/>
                  <a:cs typeface="Calibri"/>
                </a:rPr>
                <a:t>and</a:t>
              </a:r>
              <a:r>
                <a:rPr sz="682" spc="-3" dirty="0">
                  <a:latin typeface="Calibri"/>
                  <a:cs typeface="Calibri"/>
                </a:rPr>
                <a:t> </a:t>
              </a:r>
              <a:r>
                <a:rPr sz="682" dirty="0">
                  <a:latin typeface="Calibri"/>
                  <a:cs typeface="Calibri"/>
                </a:rPr>
                <a:t>submit it</a:t>
              </a:r>
              <a:r>
                <a:rPr sz="682" spc="-3" dirty="0">
                  <a:latin typeface="Calibri"/>
                  <a:cs typeface="Calibri"/>
                </a:rPr>
                <a:t> </a:t>
              </a:r>
              <a:r>
                <a:rPr sz="682" dirty="0">
                  <a:latin typeface="Calibri"/>
                  <a:cs typeface="Calibri"/>
                </a:rPr>
                <a:t>to</a:t>
              </a:r>
              <a:r>
                <a:rPr sz="682" spc="147" dirty="0">
                  <a:latin typeface="Calibri"/>
                  <a:cs typeface="Calibri"/>
                </a:rPr>
                <a:t> </a:t>
              </a:r>
              <a:r>
                <a:rPr sz="682" dirty="0">
                  <a:latin typeface="Calibri"/>
                  <a:cs typeface="Calibri"/>
                </a:rPr>
                <a:t>ISSS.</a:t>
              </a:r>
              <a:r>
                <a:rPr sz="682" spc="-3" dirty="0">
                  <a:latin typeface="Calibri"/>
                  <a:cs typeface="Calibri"/>
                </a:rPr>
                <a:t> </a:t>
              </a:r>
              <a:r>
                <a:rPr sz="682" dirty="0">
                  <a:latin typeface="Calibri"/>
                  <a:cs typeface="Calibri"/>
                </a:rPr>
                <a:t>Your</a:t>
              </a:r>
              <a:r>
                <a:rPr sz="682" spc="-3" dirty="0">
                  <a:latin typeface="Calibri"/>
                  <a:cs typeface="Calibri"/>
                </a:rPr>
                <a:t> </a:t>
              </a:r>
              <a:r>
                <a:rPr sz="682" dirty="0">
                  <a:latin typeface="Calibri"/>
                  <a:cs typeface="Calibri"/>
                </a:rPr>
                <a:t>CPT must</a:t>
              </a:r>
              <a:r>
                <a:rPr sz="682" spc="-3" dirty="0">
                  <a:latin typeface="Calibri"/>
                  <a:cs typeface="Calibri"/>
                </a:rPr>
                <a:t> </a:t>
              </a:r>
              <a:r>
                <a:rPr sz="682" dirty="0">
                  <a:latin typeface="Calibri"/>
                  <a:cs typeface="Calibri"/>
                </a:rPr>
                <a:t>show</a:t>
              </a:r>
              <a:r>
                <a:rPr sz="682" spc="-3" dirty="0">
                  <a:latin typeface="Calibri"/>
                  <a:cs typeface="Calibri"/>
                </a:rPr>
                <a:t> </a:t>
              </a:r>
              <a:r>
                <a:rPr sz="682" dirty="0">
                  <a:latin typeface="Calibri"/>
                  <a:cs typeface="Calibri"/>
                </a:rPr>
                <a:t>on a</a:t>
              </a:r>
              <a:r>
                <a:rPr sz="682" spc="-3" dirty="0">
                  <a:latin typeface="Calibri"/>
                  <a:cs typeface="Calibri"/>
                </a:rPr>
                <a:t> </a:t>
              </a:r>
              <a:r>
                <a:rPr sz="682" dirty="0">
                  <a:latin typeface="Calibri"/>
                  <a:cs typeface="Calibri"/>
                </a:rPr>
                <a:t>new</a:t>
              </a:r>
              <a:r>
                <a:rPr sz="682" spc="-3" dirty="0">
                  <a:latin typeface="Calibri"/>
                  <a:cs typeface="Calibri"/>
                </a:rPr>
                <a:t> </a:t>
              </a:r>
              <a:r>
                <a:rPr sz="682" dirty="0">
                  <a:latin typeface="Calibri"/>
                  <a:cs typeface="Calibri"/>
                </a:rPr>
                <a:t>Form I-20</a:t>
              </a:r>
              <a:r>
                <a:rPr sz="682" spc="-3" dirty="0">
                  <a:latin typeface="Calibri"/>
                  <a:cs typeface="Calibri"/>
                </a:rPr>
                <a:t> </a:t>
              </a:r>
              <a:r>
                <a:rPr sz="682" dirty="0">
                  <a:latin typeface="Calibri"/>
                  <a:cs typeface="Calibri"/>
                </a:rPr>
                <a:t>to</a:t>
              </a:r>
              <a:r>
                <a:rPr sz="682" spc="-3" dirty="0">
                  <a:latin typeface="Calibri"/>
                  <a:cs typeface="Calibri"/>
                </a:rPr>
                <a:t> </a:t>
              </a:r>
              <a:r>
                <a:rPr sz="682" dirty="0">
                  <a:latin typeface="Calibri"/>
                  <a:cs typeface="Calibri"/>
                </a:rPr>
                <a:t>be</a:t>
              </a:r>
              <a:r>
                <a:rPr sz="682" spc="3" dirty="0">
                  <a:latin typeface="Calibri"/>
                  <a:cs typeface="Calibri"/>
                </a:rPr>
                <a:t> </a:t>
              </a:r>
              <a:r>
                <a:rPr sz="682" spc="-7" dirty="0">
                  <a:latin typeface="Calibri"/>
                  <a:cs typeface="Calibri"/>
                </a:rPr>
                <a:t>approved.</a:t>
              </a:r>
              <a:endParaRPr sz="682">
                <a:latin typeface="Calibri"/>
                <a:cs typeface="Calibri"/>
              </a:endParaRPr>
            </a:p>
          </p:txBody>
        </p:sp>
        <p:sp>
          <p:nvSpPr>
            <p:cNvPr id="13" name="object 5">
              <a:extLst>
                <a:ext uri="{FF2B5EF4-FFF2-40B4-BE49-F238E27FC236}">
                  <a16:creationId xmlns:a16="http://schemas.microsoft.com/office/drawing/2014/main" id="{9BBC4ED7-E04F-C3CB-B7A7-B02B67EE779E}"/>
                </a:ext>
              </a:extLst>
            </p:cNvPr>
            <p:cNvSpPr txBox="1"/>
            <p:nvPr/>
          </p:nvSpPr>
          <p:spPr>
            <a:xfrm>
              <a:off x="7753207" y="6271865"/>
              <a:ext cx="458066" cy="113271"/>
            </a:xfrm>
            <a:prstGeom prst="rect">
              <a:avLst/>
            </a:prstGeom>
          </p:spPr>
          <p:txBody>
            <a:bodyPr vert="horz" wrap="square" lIns="0" tIns="8226" rIns="0" bIns="0" rtlCol="0">
              <a:spAutoFit/>
            </a:bodyPr>
            <a:lstStyle/>
            <a:p>
              <a:pPr marL="8659">
                <a:spcBef>
                  <a:spcPts val="65"/>
                </a:spcBef>
              </a:pPr>
              <a:r>
                <a:rPr sz="682" dirty="0">
                  <a:latin typeface="Calibri"/>
                  <a:cs typeface="Calibri"/>
                </a:rPr>
                <a:t>August</a:t>
              </a:r>
              <a:r>
                <a:rPr sz="682" spc="-17" dirty="0">
                  <a:latin typeface="Calibri"/>
                  <a:cs typeface="Calibri"/>
                </a:rPr>
                <a:t> </a:t>
              </a:r>
              <a:r>
                <a:rPr sz="682" spc="-14" dirty="0">
                  <a:latin typeface="Calibri"/>
                  <a:cs typeface="Calibri"/>
                </a:rPr>
                <a:t>2023</a:t>
              </a:r>
              <a:endParaRPr sz="682">
                <a:latin typeface="Calibri"/>
                <a:cs typeface="Calibri"/>
              </a:endParaRPr>
            </a:p>
          </p:txBody>
        </p:sp>
        <p:grpSp>
          <p:nvGrpSpPr>
            <p:cNvPr id="15" name="object 6">
              <a:extLst>
                <a:ext uri="{FF2B5EF4-FFF2-40B4-BE49-F238E27FC236}">
                  <a16:creationId xmlns:a16="http://schemas.microsoft.com/office/drawing/2014/main" id="{24E515D9-42A3-18BC-AF7A-57002B051ACE}"/>
                </a:ext>
              </a:extLst>
            </p:cNvPr>
            <p:cNvGrpSpPr/>
            <p:nvPr/>
          </p:nvGrpSpPr>
          <p:grpSpPr>
            <a:xfrm>
              <a:off x="4067608" y="1078057"/>
              <a:ext cx="4146406" cy="678007"/>
              <a:chOff x="911225" y="1581150"/>
              <a:chExt cx="6081395" cy="994410"/>
            </a:xfrm>
          </p:grpSpPr>
          <p:sp>
            <p:nvSpPr>
              <p:cNvPr id="16" name="object 7">
                <a:extLst>
                  <a:ext uri="{FF2B5EF4-FFF2-40B4-BE49-F238E27FC236}">
                    <a16:creationId xmlns:a16="http://schemas.microsoft.com/office/drawing/2014/main" id="{803D40D2-BCD6-82E5-DAF6-D99FFC3D3D4A}"/>
                  </a:ext>
                </a:extLst>
              </p:cNvPr>
              <p:cNvSpPr/>
              <p:nvPr/>
            </p:nvSpPr>
            <p:spPr>
              <a:xfrm>
                <a:off x="914400" y="1584325"/>
                <a:ext cx="6075045" cy="988060"/>
              </a:xfrm>
              <a:custGeom>
                <a:avLst/>
                <a:gdLst/>
                <a:ahLst/>
                <a:cxnLst/>
                <a:rect l="l" t="t" r="r" b="b"/>
                <a:pathLst>
                  <a:path w="6075045" h="988060">
                    <a:moveTo>
                      <a:pt x="6075045" y="0"/>
                    </a:moveTo>
                    <a:lnTo>
                      <a:pt x="0" y="0"/>
                    </a:lnTo>
                    <a:lnTo>
                      <a:pt x="0" y="988059"/>
                    </a:lnTo>
                    <a:lnTo>
                      <a:pt x="6075045" y="988059"/>
                    </a:lnTo>
                    <a:lnTo>
                      <a:pt x="6075045" y="0"/>
                    </a:lnTo>
                    <a:close/>
                  </a:path>
                </a:pathLst>
              </a:custGeom>
              <a:solidFill>
                <a:srgbClr val="DCE6F1">
                  <a:alpha val="24703"/>
                </a:srgbClr>
              </a:solidFill>
            </p:spPr>
            <p:txBody>
              <a:bodyPr wrap="square" lIns="0" tIns="0" rIns="0" bIns="0" rtlCol="0"/>
              <a:lstStyle/>
              <a:p>
                <a:endParaRPr sz="1227"/>
              </a:p>
            </p:txBody>
          </p:sp>
          <p:sp>
            <p:nvSpPr>
              <p:cNvPr id="17" name="object 8">
                <a:extLst>
                  <a:ext uri="{FF2B5EF4-FFF2-40B4-BE49-F238E27FC236}">
                    <a16:creationId xmlns:a16="http://schemas.microsoft.com/office/drawing/2014/main" id="{75B3C286-4CBA-0B5F-FAF3-F68AD9620A87}"/>
                  </a:ext>
                </a:extLst>
              </p:cNvPr>
              <p:cNvSpPr/>
              <p:nvPr/>
            </p:nvSpPr>
            <p:spPr>
              <a:xfrm>
                <a:off x="914400" y="1584325"/>
                <a:ext cx="6075045" cy="988060"/>
              </a:xfrm>
              <a:custGeom>
                <a:avLst/>
                <a:gdLst/>
                <a:ahLst/>
                <a:cxnLst/>
                <a:rect l="l" t="t" r="r" b="b"/>
                <a:pathLst>
                  <a:path w="6075045" h="988060">
                    <a:moveTo>
                      <a:pt x="0" y="0"/>
                    </a:moveTo>
                    <a:lnTo>
                      <a:pt x="6075045" y="0"/>
                    </a:lnTo>
                    <a:lnTo>
                      <a:pt x="6075045" y="988059"/>
                    </a:lnTo>
                    <a:lnTo>
                      <a:pt x="0" y="988059"/>
                    </a:lnTo>
                    <a:lnTo>
                      <a:pt x="0" y="0"/>
                    </a:lnTo>
                    <a:close/>
                  </a:path>
                </a:pathLst>
              </a:custGeom>
              <a:ln w="6350">
                <a:solidFill>
                  <a:srgbClr val="000000"/>
                </a:solidFill>
              </a:ln>
            </p:spPr>
            <p:txBody>
              <a:bodyPr wrap="square" lIns="0" tIns="0" rIns="0" bIns="0" rtlCol="0"/>
              <a:lstStyle/>
              <a:p>
                <a:endParaRPr sz="1227"/>
              </a:p>
            </p:txBody>
          </p:sp>
          <p:sp>
            <p:nvSpPr>
              <p:cNvPr id="19" name="object 9">
                <a:extLst>
                  <a:ext uri="{FF2B5EF4-FFF2-40B4-BE49-F238E27FC236}">
                    <a16:creationId xmlns:a16="http://schemas.microsoft.com/office/drawing/2014/main" id="{D3EFD83A-F875-2AEC-422F-EE6B6E6AF046}"/>
                  </a:ext>
                </a:extLst>
              </p:cNvPr>
              <p:cNvSpPr/>
              <p:nvPr/>
            </p:nvSpPr>
            <p:spPr>
              <a:xfrm>
                <a:off x="1127759" y="2014623"/>
                <a:ext cx="5693410" cy="424180"/>
              </a:xfrm>
              <a:custGeom>
                <a:avLst/>
                <a:gdLst/>
                <a:ahLst/>
                <a:cxnLst/>
                <a:rect l="l" t="t" r="r" b="b"/>
                <a:pathLst>
                  <a:path w="5693409" h="424180">
                    <a:moveTo>
                      <a:pt x="0" y="0"/>
                    </a:moveTo>
                    <a:lnTo>
                      <a:pt x="2535745" y="0"/>
                    </a:lnTo>
                  </a:path>
                  <a:path w="5693409" h="424180">
                    <a:moveTo>
                      <a:pt x="2819438" y="0"/>
                    </a:moveTo>
                    <a:lnTo>
                      <a:pt x="5693283" y="0"/>
                    </a:lnTo>
                  </a:path>
                  <a:path w="5693409" h="424180">
                    <a:moveTo>
                      <a:pt x="789355" y="423595"/>
                    </a:moveTo>
                    <a:lnTo>
                      <a:pt x="1860003" y="423595"/>
                    </a:lnTo>
                  </a:path>
                  <a:path w="5693409" h="424180">
                    <a:moveTo>
                      <a:pt x="2255367" y="423595"/>
                    </a:moveTo>
                    <a:lnTo>
                      <a:pt x="5692711" y="423595"/>
                    </a:lnTo>
                  </a:path>
                </a:pathLst>
              </a:custGeom>
              <a:ln w="7422">
                <a:solidFill>
                  <a:srgbClr val="000000"/>
                </a:solidFill>
              </a:ln>
            </p:spPr>
            <p:txBody>
              <a:bodyPr wrap="square" lIns="0" tIns="0" rIns="0" bIns="0" rtlCol="0"/>
              <a:lstStyle/>
              <a:p>
                <a:endParaRPr sz="1227"/>
              </a:p>
            </p:txBody>
          </p:sp>
        </p:grpSp>
        <p:sp>
          <p:nvSpPr>
            <p:cNvPr id="20" name="object 10">
              <a:extLst>
                <a:ext uri="{FF2B5EF4-FFF2-40B4-BE49-F238E27FC236}">
                  <a16:creationId xmlns:a16="http://schemas.microsoft.com/office/drawing/2014/main" id="{6262C1B1-7B55-DF26-65FA-679B39E5451E}"/>
                </a:ext>
              </a:extLst>
            </p:cNvPr>
            <p:cNvSpPr txBox="1"/>
            <p:nvPr/>
          </p:nvSpPr>
          <p:spPr>
            <a:xfrm>
              <a:off x="4116878" y="1079192"/>
              <a:ext cx="1151659" cy="591089"/>
            </a:xfrm>
            <a:prstGeom prst="rect">
              <a:avLst/>
            </a:prstGeom>
          </p:spPr>
          <p:txBody>
            <a:bodyPr vert="horz" wrap="square" lIns="0" tIns="29874" rIns="0" bIns="0" rtlCol="0">
              <a:spAutoFit/>
            </a:bodyPr>
            <a:lstStyle/>
            <a:p>
              <a:pPr marL="17318">
                <a:spcBef>
                  <a:spcPts val="235"/>
                </a:spcBef>
              </a:pPr>
              <a:r>
                <a:rPr sz="750" b="1" dirty="0">
                  <a:latin typeface="Calibri"/>
                  <a:cs typeface="Calibri"/>
                </a:rPr>
                <a:t>To</a:t>
              </a:r>
              <a:r>
                <a:rPr sz="750" b="1" spc="-14" dirty="0">
                  <a:latin typeface="Calibri"/>
                  <a:cs typeface="Calibri"/>
                </a:rPr>
                <a:t> </a:t>
              </a:r>
              <a:r>
                <a:rPr sz="750" b="1" dirty="0">
                  <a:latin typeface="Calibri"/>
                  <a:cs typeface="Calibri"/>
                </a:rPr>
                <a:t>be</a:t>
              </a:r>
              <a:r>
                <a:rPr sz="750" b="1" spc="-10" dirty="0">
                  <a:latin typeface="Calibri"/>
                  <a:cs typeface="Calibri"/>
                </a:rPr>
                <a:t> </a:t>
              </a:r>
              <a:r>
                <a:rPr sz="750" b="1" dirty="0">
                  <a:latin typeface="Calibri"/>
                  <a:cs typeface="Calibri"/>
                </a:rPr>
                <a:t>completed</a:t>
              </a:r>
              <a:r>
                <a:rPr sz="750" b="1" spc="-14" dirty="0">
                  <a:latin typeface="Calibri"/>
                  <a:cs typeface="Calibri"/>
                </a:rPr>
                <a:t> </a:t>
              </a:r>
              <a:r>
                <a:rPr sz="750" b="1" dirty="0">
                  <a:latin typeface="Calibri"/>
                  <a:cs typeface="Calibri"/>
                </a:rPr>
                <a:t>by</a:t>
              </a:r>
              <a:r>
                <a:rPr sz="750" b="1" spc="-10" dirty="0">
                  <a:latin typeface="Calibri"/>
                  <a:cs typeface="Calibri"/>
                </a:rPr>
                <a:t> </a:t>
              </a:r>
              <a:r>
                <a:rPr sz="750" b="1" spc="-7" dirty="0">
                  <a:latin typeface="Calibri"/>
                  <a:cs typeface="Calibri"/>
                </a:rPr>
                <a:t>student</a:t>
              </a:r>
              <a:endParaRPr sz="750">
                <a:latin typeface="Calibri"/>
                <a:cs typeface="Calibri"/>
              </a:endParaRPr>
            </a:p>
            <a:p>
              <a:pPr marL="115596">
                <a:spcBef>
                  <a:spcPts val="147"/>
                </a:spcBef>
              </a:pPr>
              <a:r>
                <a:rPr sz="682" spc="-7" dirty="0">
                  <a:latin typeface="Arial"/>
                  <a:cs typeface="Arial"/>
                </a:rPr>
                <a:t>Samuel</a:t>
              </a:r>
              <a:endParaRPr sz="682">
                <a:latin typeface="Arial"/>
                <a:cs typeface="Arial"/>
              </a:endParaRPr>
            </a:p>
            <a:p>
              <a:pPr marL="95247">
                <a:spcBef>
                  <a:spcPts val="259"/>
                </a:spcBef>
              </a:pPr>
              <a:r>
                <a:rPr sz="614" dirty="0">
                  <a:latin typeface="Calibri"/>
                  <a:cs typeface="Calibri"/>
                </a:rPr>
                <a:t>Given</a:t>
              </a:r>
              <a:r>
                <a:rPr sz="614" spc="-27" dirty="0">
                  <a:latin typeface="Calibri"/>
                  <a:cs typeface="Calibri"/>
                </a:rPr>
                <a:t> </a:t>
              </a:r>
              <a:r>
                <a:rPr sz="614" spc="-7" dirty="0">
                  <a:latin typeface="Calibri"/>
                  <a:cs typeface="Calibri"/>
                </a:rPr>
                <a:t>Name(s):</a:t>
              </a:r>
              <a:endParaRPr sz="614">
                <a:latin typeface="Calibri"/>
                <a:cs typeface="Calibri"/>
              </a:endParaRPr>
            </a:p>
            <a:p>
              <a:pPr marL="94815">
                <a:spcBef>
                  <a:spcPts val="726"/>
                </a:spcBef>
              </a:pPr>
              <a:r>
                <a:rPr sz="614" dirty="0">
                  <a:latin typeface="Calibri"/>
                  <a:cs typeface="Calibri"/>
                </a:rPr>
                <a:t>BYU</a:t>
              </a:r>
              <a:r>
                <a:rPr sz="614" spc="-10" dirty="0">
                  <a:latin typeface="Calibri"/>
                  <a:cs typeface="Calibri"/>
                </a:rPr>
                <a:t> </a:t>
              </a:r>
              <a:r>
                <a:rPr sz="614" dirty="0">
                  <a:latin typeface="Calibri"/>
                  <a:cs typeface="Calibri"/>
                </a:rPr>
                <a:t>ID</a:t>
              </a:r>
              <a:r>
                <a:rPr sz="614" spc="-10" dirty="0">
                  <a:latin typeface="Calibri"/>
                  <a:cs typeface="Calibri"/>
                </a:rPr>
                <a:t> </a:t>
              </a:r>
              <a:r>
                <a:rPr sz="614" dirty="0">
                  <a:latin typeface="Calibri"/>
                  <a:cs typeface="Calibri"/>
                </a:rPr>
                <a:t>Number:</a:t>
              </a:r>
              <a:r>
                <a:rPr sz="614" spc="198" dirty="0">
                  <a:latin typeface="Calibri"/>
                  <a:cs typeface="Calibri"/>
                </a:rPr>
                <a:t> </a:t>
              </a:r>
              <a:r>
                <a:rPr sz="1023" spc="-10" baseline="22222" dirty="0">
                  <a:latin typeface="Arial"/>
                  <a:cs typeface="Arial"/>
                </a:rPr>
                <a:t>123456789</a:t>
              </a:r>
              <a:endParaRPr sz="1023" baseline="22222">
                <a:latin typeface="Arial"/>
                <a:cs typeface="Arial"/>
              </a:endParaRPr>
            </a:p>
          </p:txBody>
        </p:sp>
        <p:sp>
          <p:nvSpPr>
            <p:cNvPr id="21" name="object 11">
              <a:extLst>
                <a:ext uri="{FF2B5EF4-FFF2-40B4-BE49-F238E27FC236}">
                  <a16:creationId xmlns:a16="http://schemas.microsoft.com/office/drawing/2014/main" id="{7BEC48B8-3E96-0B61-C851-EF6962EF80CB}"/>
                </a:ext>
              </a:extLst>
            </p:cNvPr>
            <p:cNvSpPr txBox="1"/>
            <p:nvPr/>
          </p:nvSpPr>
          <p:spPr>
            <a:xfrm>
              <a:off x="5516534" y="1193030"/>
              <a:ext cx="1141701" cy="441863"/>
            </a:xfrm>
            <a:prstGeom prst="rect">
              <a:avLst/>
            </a:prstGeom>
          </p:spPr>
          <p:txBody>
            <a:bodyPr vert="horz" wrap="square" lIns="0" tIns="47192" rIns="0" bIns="0" rtlCol="0">
              <a:spAutoFit/>
            </a:bodyPr>
            <a:lstStyle/>
            <a:p>
              <a:pPr marL="638158">
                <a:spcBef>
                  <a:spcPts val="372"/>
                </a:spcBef>
              </a:pPr>
              <a:r>
                <a:rPr sz="682" spc="-7" dirty="0">
                  <a:latin typeface="Arial"/>
                  <a:cs typeface="Arial"/>
                </a:rPr>
                <a:t>Rodriguez</a:t>
              </a:r>
              <a:endParaRPr sz="682">
                <a:latin typeface="Arial"/>
                <a:cs typeface="Arial"/>
              </a:endParaRPr>
            </a:p>
            <a:p>
              <a:pPr marL="605254">
                <a:spcBef>
                  <a:spcPts val="273"/>
                </a:spcBef>
              </a:pPr>
              <a:r>
                <a:rPr sz="614" dirty="0">
                  <a:latin typeface="Calibri"/>
                  <a:cs typeface="Calibri"/>
                </a:rPr>
                <a:t>Family</a:t>
              </a:r>
              <a:r>
                <a:rPr sz="614" spc="-31" dirty="0">
                  <a:latin typeface="Calibri"/>
                  <a:cs typeface="Calibri"/>
                </a:rPr>
                <a:t> </a:t>
              </a:r>
              <a:r>
                <a:rPr sz="614" spc="-7" dirty="0">
                  <a:latin typeface="Calibri"/>
                  <a:cs typeface="Calibri"/>
                </a:rPr>
                <a:t>Name(s):</a:t>
              </a:r>
              <a:endParaRPr sz="614">
                <a:latin typeface="Calibri"/>
                <a:cs typeface="Calibri"/>
              </a:endParaRPr>
            </a:p>
            <a:p>
              <a:pPr marL="17318">
                <a:spcBef>
                  <a:spcPts val="447"/>
                </a:spcBef>
              </a:pPr>
              <a:r>
                <a:rPr sz="920" baseline="-24691" dirty="0">
                  <a:latin typeface="Calibri"/>
                  <a:cs typeface="Calibri"/>
                </a:rPr>
                <a:t>Major:</a:t>
              </a:r>
              <a:r>
                <a:rPr sz="920" spc="61" baseline="-24691" dirty="0">
                  <a:latin typeface="Calibri"/>
                  <a:cs typeface="Calibri"/>
                </a:rPr>
                <a:t> </a:t>
              </a:r>
              <a:r>
                <a:rPr sz="682" dirty="0">
                  <a:latin typeface="Arial"/>
                  <a:cs typeface="Arial"/>
                </a:rPr>
                <a:t>Civil</a:t>
              </a:r>
              <a:r>
                <a:rPr sz="682" spc="-14" dirty="0">
                  <a:latin typeface="Arial"/>
                  <a:cs typeface="Arial"/>
                </a:rPr>
                <a:t> </a:t>
              </a:r>
              <a:r>
                <a:rPr sz="682" spc="-7" dirty="0">
                  <a:latin typeface="Arial"/>
                  <a:cs typeface="Arial"/>
                </a:rPr>
                <a:t>Engineering</a:t>
              </a:r>
              <a:endParaRPr sz="682">
                <a:latin typeface="Arial"/>
                <a:cs typeface="Arial"/>
              </a:endParaRPr>
            </a:p>
          </p:txBody>
        </p:sp>
        <p:grpSp>
          <p:nvGrpSpPr>
            <p:cNvPr id="29" name="object 12">
              <a:extLst>
                <a:ext uri="{FF2B5EF4-FFF2-40B4-BE49-F238E27FC236}">
                  <a16:creationId xmlns:a16="http://schemas.microsoft.com/office/drawing/2014/main" id="{C983DB96-085A-9836-ED8B-5CCD07512322}"/>
                </a:ext>
              </a:extLst>
            </p:cNvPr>
            <p:cNvGrpSpPr/>
            <p:nvPr/>
          </p:nvGrpSpPr>
          <p:grpSpPr>
            <a:xfrm>
              <a:off x="4067391" y="2877340"/>
              <a:ext cx="4146839" cy="3152342"/>
              <a:chOff x="910907" y="4220098"/>
              <a:chExt cx="6082030" cy="4623435"/>
            </a:xfrm>
          </p:grpSpPr>
          <p:sp>
            <p:nvSpPr>
              <p:cNvPr id="30" name="object 13">
                <a:extLst>
                  <a:ext uri="{FF2B5EF4-FFF2-40B4-BE49-F238E27FC236}">
                    <a16:creationId xmlns:a16="http://schemas.microsoft.com/office/drawing/2014/main" id="{D65C89E2-338B-D560-914A-1315FE7EF86C}"/>
                  </a:ext>
                </a:extLst>
              </p:cNvPr>
              <p:cNvSpPr/>
              <p:nvPr/>
            </p:nvSpPr>
            <p:spPr>
              <a:xfrm>
                <a:off x="914399" y="4223502"/>
                <a:ext cx="6075045" cy="4603115"/>
              </a:xfrm>
              <a:custGeom>
                <a:avLst/>
                <a:gdLst/>
                <a:ahLst/>
                <a:cxnLst/>
                <a:rect l="l" t="t" r="r" b="b"/>
                <a:pathLst>
                  <a:path w="6075045" h="4603115">
                    <a:moveTo>
                      <a:pt x="6075045" y="0"/>
                    </a:moveTo>
                    <a:lnTo>
                      <a:pt x="0" y="0"/>
                    </a:lnTo>
                    <a:lnTo>
                      <a:pt x="0" y="4602752"/>
                    </a:lnTo>
                    <a:lnTo>
                      <a:pt x="6075045" y="4602752"/>
                    </a:lnTo>
                    <a:lnTo>
                      <a:pt x="6075045" y="0"/>
                    </a:lnTo>
                    <a:close/>
                  </a:path>
                </a:pathLst>
              </a:custGeom>
              <a:solidFill>
                <a:srgbClr val="DCE6F1">
                  <a:alpha val="25097"/>
                </a:srgbClr>
              </a:solidFill>
            </p:spPr>
            <p:txBody>
              <a:bodyPr wrap="square" lIns="0" tIns="0" rIns="0" bIns="0" rtlCol="0"/>
              <a:lstStyle/>
              <a:p>
                <a:endParaRPr sz="1227"/>
              </a:p>
            </p:txBody>
          </p:sp>
          <p:sp>
            <p:nvSpPr>
              <p:cNvPr id="34" name="object 14">
                <a:extLst>
                  <a:ext uri="{FF2B5EF4-FFF2-40B4-BE49-F238E27FC236}">
                    <a16:creationId xmlns:a16="http://schemas.microsoft.com/office/drawing/2014/main" id="{46F246A3-0BA0-9CF6-7E23-0A488DEB7D15}"/>
                  </a:ext>
                </a:extLst>
              </p:cNvPr>
              <p:cNvSpPr/>
              <p:nvPr/>
            </p:nvSpPr>
            <p:spPr>
              <a:xfrm>
                <a:off x="914399" y="4223591"/>
                <a:ext cx="6075045" cy="4616450"/>
              </a:xfrm>
              <a:custGeom>
                <a:avLst/>
                <a:gdLst/>
                <a:ahLst/>
                <a:cxnLst/>
                <a:rect l="l" t="t" r="r" b="b"/>
                <a:pathLst>
                  <a:path w="6075045" h="4616450">
                    <a:moveTo>
                      <a:pt x="0" y="0"/>
                    </a:moveTo>
                    <a:lnTo>
                      <a:pt x="6075045" y="0"/>
                    </a:lnTo>
                    <a:lnTo>
                      <a:pt x="6075045" y="4616308"/>
                    </a:lnTo>
                    <a:lnTo>
                      <a:pt x="0" y="4616308"/>
                    </a:lnTo>
                    <a:lnTo>
                      <a:pt x="0" y="0"/>
                    </a:lnTo>
                    <a:close/>
                  </a:path>
                </a:pathLst>
              </a:custGeom>
              <a:ln w="6591">
                <a:solidFill>
                  <a:srgbClr val="000000"/>
                </a:solidFill>
              </a:ln>
            </p:spPr>
            <p:txBody>
              <a:bodyPr wrap="square" lIns="0" tIns="0" rIns="0" bIns="0" rtlCol="0"/>
              <a:lstStyle/>
              <a:p>
                <a:endParaRPr sz="1227"/>
              </a:p>
            </p:txBody>
          </p:sp>
        </p:grpSp>
        <p:sp>
          <p:nvSpPr>
            <p:cNvPr id="35" name="object 15">
              <a:extLst>
                <a:ext uri="{FF2B5EF4-FFF2-40B4-BE49-F238E27FC236}">
                  <a16:creationId xmlns:a16="http://schemas.microsoft.com/office/drawing/2014/main" id="{28538178-3AD8-290B-FCF8-9452504BB7E9}"/>
                </a:ext>
              </a:extLst>
            </p:cNvPr>
            <p:cNvSpPr txBox="1"/>
            <p:nvPr/>
          </p:nvSpPr>
          <p:spPr>
            <a:xfrm>
              <a:off x="4061114" y="1856069"/>
              <a:ext cx="3989243" cy="1163173"/>
            </a:xfrm>
            <a:prstGeom prst="rect">
              <a:avLst/>
            </a:prstGeom>
          </p:spPr>
          <p:txBody>
            <a:bodyPr vert="horz" wrap="square" lIns="0" tIns="17750" rIns="0" bIns="0" rtlCol="0">
              <a:spAutoFit/>
            </a:bodyPr>
            <a:lstStyle/>
            <a:p>
              <a:pPr marL="8659">
                <a:spcBef>
                  <a:spcPts val="139"/>
                </a:spcBef>
              </a:pPr>
              <a:r>
                <a:rPr sz="750" b="1" dirty="0">
                  <a:latin typeface="Calibri"/>
                  <a:cs typeface="Calibri"/>
                </a:rPr>
                <a:t>Internship</a:t>
              </a:r>
              <a:r>
                <a:rPr sz="750" b="1" spc="-20" dirty="0">
                  <a:latin typeface="Calibri"/>
                  <a:cs typeface="Calibri"/>
                </a:rPr>
                <a:t> </a:t>
              </a:r>
              <a:r>
                <a:rPr sz="750" b="1" dirty="0">
                  <a:latin typeface="Calibri"/>
                  <a:cs typeface="Calibri"/>
                </a:rPr>
                <a:t>Coordinator</a:t>
              </a:r>
              <a:r>
                <a:rPr sz="750" b="1" spc="-14" dirty="0">
                  <a:latin typeface="Calibri"/>
                  <a:cs typeface="Calibri"/>
                </a:rPr>
                <a:t> </a:t>
              </a:r>
              <a:r>
                <a:rPr sz="750" b="1" spc="-7" dirty="0">
                  <a:latin typeface="Calibri"/>
                  <a:cs typeface="Calibri"/>
                </a:rPr>
                <a:t>Instructions</a:t>
              </a:r>
              <a:endParaRPr sz="750">
                <a:latin typeface="Calibri"/>
                <a:cs typeface="Calibri"/>
              </a:endParaRPr>
            </a:p>
            <a:p>
              <a:pPr marL="241582" marR="216472" indent="-77496">
                <a:lnSpc>
                  <a:spcPct val="102000"/>
                </a:lnSpc>
                <a:spcBef>
                  <a:spcPts val="44"/>
                </a:spcBef>
                <a:buFont typeface="Symbol"/>
                <a:buChar char=""/>
                <a:tabLst>
                  <a:tab pos="242448" algn="l"/>
                </a:tabLst>
              </a:pPr>
              <a:r>
                <a:rPr sz="682" dirty="0">
                  <a:latin typeface="Calibri"/>
                  <a:cs typeface="Calibri"/>
                </a:rPr>
                <a:t>In</a:t>
              </a:r>
              <a:r>
                <a:rPr sz="682" spc="-14" dirty="0">
                  <a:latin typeface="Calibri"/>
                  <a:cs typeface="Calibri"/>
                </a:rPr>
                <a:t> </a:t>
              </a:r>
              <a:r>
                <a:rPr sz="682" dirty="0">
                  <a:latin typeface="Calibri"/>
                  <a:cs typeface="Calibri"/>
                </a:rPr>
                <a:t>order</a:t>
              </a:r>
              <a:r>
                <a:rPr sz="682" spc="-14" dirty="0">
                  <a:latin typeface="Calibri"/>
                  <a:cs typeface="Calibri"/>
                </a:rPr>
                <a:t> </a:t>
              </a:r>
              <a:r>
                <a:rPr sz="682" dirty="0">
                  <a:latin typeface="Calibri"/>
                  <a:cs typeface="Calibri"/>
                </a:rPr>
                <a:t>for</a:t>
              </a:r>
              <a:r>
                <a:rPr sz="682" spc="-17" dirty="0">
                  <a:latin typeface="Calibri"/>
                  <a:cs typeface="Calibri"/>
                </a:rPr>
                <a:t> </a:t>
              </a:r>
              <a:r>
                <a:rPr sz="682" dirty="0">
                  <a:latin typeface="Calibri"/>
                  <a:cs typeface="Calibri"/>
                </a:rPr>
                <a:t>the</a:t>
              </a:r>
              <a:r>
                <a:rPr sz="682" spc="-17" dirty="0">
                  <a:latin typeface="Calibri"/>
                  <a:cs typeface="Calibri"/>
                </a:rPr>
                <a:t> </a:t>
              </a:r>
              <a:r>
                <a:rPr sz="682" dirty="0">
                  <a:latin typeface="Calibri"/>
                  <a:cs typeface="Calibri"/>
                </a:rPr>
                <a:t>student</a:t>
              </a:r>
              <a:r>
                <a:rPr sz="682" spc="-17" dirty="0">
                  <a:latin typeface="Calibri"/>
                  <a:cs typeface="Calibri"/>
                </a:rPr>
                <a:t> </a:t>
              </a:r>
              <a:r>
                <a:rPr sz="682" dirty="0">
                  <a:latin typeface="Calibri"/>
                  <a:cs typeface="Calibri"/>
                </a:rPr>
                <a:t>named</a:t>
              </a:r>
              <a:r>
                <a:rPr sz="682" spc="-10" dirty="0">
                  <a:latin typeface="Calibri"/>
                  <a:cs typeface="Calibri"/>
                </a:rPr>
                <a:t> </a:t>
              </a:r>
              <a:r>
                <a:rPr sz="682" dirty="0">
                  <a:latin typeface="Calibri"/>
                  <a:cs typeface="Calibri"/>
                </a:rPr>
                <a:t>above</a:t>
              </a:r>
              <a:r>
                <a:rPr sz="682" spc="-20" dirty="0">
                  <a:latin typeface="Calibri"/>
                  <a:cs typeface="Calibri"/>
                </a:rPr>
                <a:t> </a:t>
              </a:r>
              <a:r>
                <a:rPr sz="682" dirty="0">
                  <a:latin typeface="Calibri"/>
                  <a:cs typeface="Calibri"/>
                </a:rPr>
                <a:t>to</a:t>
              </a:r>
              <a:r>
                <a:rPr sz="682" spc="-14" dirty="0">
                  <a:latin typeface="Calibri"/>
                  <a:cs typeface="Calibri"/>
                </a:rPr>
                <a:t> </a:t>
              </a:r>
              <a:r>
                <a:rPr sz="682" dirty="0">
                  <a:latin typeface="Calibri"/>
                  <a:cs typeface="Calibri"/>
                </a:rPr>
                <a:t>obtain</a:t>
              </a:r>
              <a:r>
                <a:rPr sz="682" spc="-14" dirty="0">
                  <a:latin typeface="Calibri"/>
                  <a:cs typeface="Calibri"/>
                </a:rPr>
                <a:t> </a:t>
              </a:r>
              <a:r>
                <a:rPr sz="682" dirty="0">
                  <a:latin typeface="Calibri"/>
                  <a:cs typeface="Calibri"/>
                </a:rPr>
                <a:t>approval</a:t>
              </a:r>
              <a:r>
                <a:rPr sz="682" spc="-17" dirty="0">
                  <a:latin typeface="Calibri"/>
                  <a:cs typeface="Calibri"/>
                </a:rPr>
                <a:t> </a:t>
              </a:r>
              <a:r>
                <a:rPr sz="682" dirty="0">
                  <a:latin typeface="Calibri"/>
                  <a:cs typeface="Calibri"/>
                </a:rPr>
                <a:t>for</a:t>
              </a:r>
              <a:r>
                <a:rPr sz="682" spc="-14" dirty="0">
                  <a:latin typeface="Calibri"/>
                  <a:cs typeface="Calibri"/>
                </a:rPr>
                <a:t> </a:t>
              </a:r>
              <a:r>
                <a:rPr sz="682" dirty="0">
                  <a:latin typeface="Calibri"/>
                  <a:cs typeface="Calibri"/>
                </a:rPr>
                <a:t>Curricular</a:t>
              </a:r>
              <a:r>
                <a:rPr sz="682" spc="-17" dirty="0">
                  <a:latin typeface="Calibri"/>
                  <a:cs typeface="Calibri"/>
                </a:rPr>
                <a:t> </a:t>
              </a:r>
              <a:r>
                <a:rPr sz="682" dirty="0">
                  <a:latin typeface="Calibri"/>
                  <a:cs typeface="Calibri"/>
                </a:rPr>
                <a:t>Practical</a:t>
              </a:r>
              <a:r>
                <a:rPr sz="682" spc="-14" dirty="0">
                  <a:latin typeface="Calibri"/>
                  <a:cs typeface="Calibri"/>
                </a:rPr>
                <a:t> </a:t>
              </a:r>
              <a:r>
                <a:rPr sz="682" dirty="0">
                  <a:latin typeface="Calibri"/>
                  <a:cs typeface="Calibri"/>
                </a:rPr>
                <a:t>Training</a:t>
              </a:r>
              <a:r>
                <a:rPr sz="682" spc="-10" dirty="0">
                  <a:latin typeface="Calibri"/>
                  <a:cs typeface="Calibri"/>
                </a:rPr>
                <a:t> </a:t>
              </a:r>
              <a:r>
                <a:rPr sz="682" dirty="0">
                  <a:latin typeface="Calibri"/>
                  <a:cs typeface="Calibri"/>
                </a:rPr>
                <a:t>(CPT),</a:t>
              </a:r>
              <a:r>
                <a:rPr sz="682" spc="-10" dirty="0">
                  <a:latin typeface="Calibri"/>
                  <a:cs typeface="Calibri"/>
                </a:rPr>
                <a:t> </a:t>
              </a:r>
              <a:r>
                <a:rPr sz="682" spc="-7" dirty="0">
                  <a:latin typeface="Calibri"/>
                  <a:cs typeface="Calibri"/>
                </a:rPr>
                <a:t>their 	</a:t>
              </a:r>
              <a:r>
                <a:rPr sz="682" dirty="0">
                  <a:latin typeface="Calibri"/>
                  <a:cs typeface="Calibri"/>
                </a:rPr>
                <a:t>proposed</a:t>
              </a:r>
              <a:r>
                <a:rPr sz="682" spc="-14" dirty="0">
                  <a:latin typeface="Calibri"/>
                  <a:cs typeface="Calibri"/>
                </a:rPr>
                <a:t> </a:t>
              </a:r>
              <a:r>
                <a:rPr sz="682" dirty="0">
                  <a:latin typeface="Calibri"/>
                  <a:cs typeface="Calibri"/>
                </a:rPr>
                <a:t>training</a:t>
              </a:r>
              <a:r>
                <a:rPr sz="682" spc="-17" dirty="0">
                  <a:latin typeface="Calibri"/>
                  <a:cs typeface="Calibri"/>
                </a:rPr>
                <a:t> </a:t>
              </a:r>
              <a:r>
                <a:rPr sz="682" dirty="0">
                  <a:latin typeface="Calibri"/>
                  <a:cs typeface="Calibri"/>
                </a:rPr>
                <a:t>must</a:t>
              </a:r>
              <a:r>
                <a:rPr sz="682" spc="-17" dirty="0">
                  <a:latin typeface="Calibri"/>
                  <a:cs typeface="Calibri"/>
                </a:rPr>
                <a:t> </a:t>
              </a:r>
              <a:r>
                <a:rPr sz="682" dirty="0">
                  <a:latin typeface="Calibri"/>
                  <a:cs typeface="Calibri"/>
                </a:rPr>
                <a:t>meet</a:t>
              </a:r>
              <a:r>
                <a:rPr sz="682" spc="-14" dirty="0">
                  <a:latin typeface="Calibri"/>
                  <a:cs typeface="Calibri"/>
                </a:rPr>
                <a:t> </a:t>
              </a:r>
              <a:r>
                <a:rPr sz="682" dirty="0">
                  <a:latin typeface="Calibri"/>
                  <a:cs typeface="Calibri"/>
                </a:rPr>
                <a:t>8</a:t>
              </a:r>
              <a:r>
                <a:rPr sz="682" spc="-17" dirty="0">
                  <a:latin typeface="Calibri"/>
                  <a:cs typeface="Calibri"/>
                </a:rPr>
                <a:t> </a:t>
              </a:r>
              <a:r>
                <a:rPr sz="682" dirty="0">
                  <a:latin typeface="Calibri"/>
                  <a:cs typeface="Calibri"/>
                </a:rPr>
                <a:t>CFR</a:t>
              </a:r>
              <a:r>
                <a:rPr sz="682" spc="-17" dirty="0">
                  <a:latin typeface="Calibri"/>
                  <a:cs typeface="Calibri"/>
                </a:rPr>
                <a:t> </a:t>
              </a:r>
              <a:r>
                <a:rPr sz="682" dirty="0">
                  <a:latin typeface="Calibri"/>
                  <a:cs typeface="Calibri"/>
                </a:rPr>
                <a:t>214.2(f)(10)(i)</a:t>
              </a:r>
              <a:r>
                <a:rPr sz="682" spc="-14" dirty="0">
                  <a:latin typeface="Calibri"/>
                  <a:cs typeface="Calibri"/>
                </a:rPr>
                <a:t> </a:t>
              </a:r>
              <a:r>
                <a:rPr sz="682" dirty="0">
                  <a:latin typeface="Calibri"/>
                  <a:cs typeface="Calibri"/>
                </a:rPr>
                <a:t>governmental</a:t>
              </a:r>
              <a:r>
                <a:rPr sz="682" spc="-17" dirty="0">
                  <a:latin typeface="Calibri"/>
                  <a:cs typeface="Calibri"/>
                </a:rPr>
                <a:t> </a:t>
              </a:r>
              <a:r>
                <a:rPr sz="682" dirty="0">
                  <a:latin typeface="Calibri"/>
                  <a:cs typeface="Calibri"/>
                </a:rPr>
                <a:t>regulation</a:t>
              </a:r>
              <a:r>
                <a:rPr sz="682" spc="-14" dirty="0">
                  <a:latin typeface="Calibri"/>
                  <a:cs typeface="Calibri"/>
                </a:rPr>
                <a:t> </a:t>
              </a:r>
              <a:r>
                <a:rPr sz="682" spc="-7" dirty="0">
                  <a:latin typeface="Calibri"/>
                  <a:cs typeface="Calibri"/>
                </a:rPr>
                <a:t>requirements</a:t>
              </a:r>
              <a:r>
                <a:rPr sz="682" spc="-14" dirty="0">
                  <a:latin typeface="Calibri"/>
                  <a:cs typeface="Calibri"/>
                </a:rPr>
                <a:t> </a:t>
              </a:r>
              <a:r>
                <a:rPr sz="682" dirty="0">
                  <a:latin typeface="Calibri"/>
                  <a:cs typeface="Calibri"/>
                </a:rPr>
                <a:t>of</a:t>
              </a:r>
              <a:r>
                <a:rPr sz="682" spc="-17" dirty="0">
                  <a:latin typeface="Calibri"/>
                  <a:cs typeface="Calibri"/>
                </a:rPr>
                <a:t> </a:t>
              </a:r>
              <a:r>
                <a:rPr sz="682" spc="-7" dirty="0">
                  <a:latin typeface="Calibri"/>
                  <a:cs typeface="Calibri"/>
                </a:rPr>
                <a:t>being</a:t>
              </a:r>
              <a:endParaRPr sz="682">
                <a:latin typeface="Calibri"/>
                <a:cs typeface="Calibri"/>
              </a:endParaRPr>
            </a:p>
            <a:p>
              <a:pPr marL="359343" lvl="1" indent="-116895">
                <a:spcBef>
                  <a:spcPts val="7"/>
                </a:spcBef>
                <a:buFont typeface="Courier New"/>
                <a:buChar char="o"/>
                <a:tabLst>
                  <a:tab pos="359343" algn="l"/>
                </a:tabLst>
              </a:pPr>
              <a:r>
                <a:rPr sz="682" dirty="0">
                  <a:latin typeface="Calibri"/>
                  <a:cs typeface="Calibri"/>
                </a:rPr>
                <a:t>“an</a:t>
              </a:r>
              <a:r>
                <a:rPr sz="682" spc="-10" dirty="0">
                  <a:latin typeface="Calibri"/>
                  <a:cs typeface="Calibri"/>
                </a:rPr>
                <a:t> </a:t>
              </a:r>
              <a:r>
                <a:rPr sz="682" dirty="0">
                  <a:latin typeface="Calibri"/>
                  <a:cs typeface="Calibri"/>
                </a:rPr>
                <a:t>integral</a:t>
              </a:r>
              <a:r>
                <a:rPr sz="682" spc="-14" dirty="0">
                  <a:latin typeface="Calibri"/>
                  <a:cs typeface="Calibri"/>
                </a:rPr>
                <a:t> </a:t>
              </a:r>
              <a:r>
                <a:rPr sz="682" dirty="0">
                  <a:latin typeface="Calibri"/>
                  <a:cs typeface="Calibri"/>
                </a:rPr>
                <a:t>part</a:t>
              </a:r>
              <a:r>
                <a:rPr sz="682" spc="-10" dirty="0">
                  <a:latin typeface="Calibri"/>
                  <a:cs typeface="Calibri"/>
                </a:rPr>
                <a:t> </a:t>
              </a:r>
              <a:r>
                <a:rPr sz="682" dirty="0">
                  <a:latin typeface="Calibri"/>
                  <a:cs typeface="Calibri"/>
                </a:rPr>
                <a:t>of</a:t>
              </a:r>
              <a:r>
                <a:rPr sz="682" spc="-17" dirty="0">
                  <a:latin typeface="Calibri"/>
                  <a:cs typeface="Calibri"/>
                </a:rPr>
                <a:t> </a:t>
              </a:r>
              <a:r>
                <a:rPr sz="682" dirty="0">
                  <a:latin typeface="Calibri"/>
                  <a:cs typeface="Calibri"/>
                </a:rPr>
                <a:t>an</a:t>
              </a:r>
              <a:r>
                <a:rPr sz="682" spc="-10" dirty="0">
                  <a:latin typeface="Calibri"/>
                  <a:cs typeface="Calibri"/>
                </a:rPr>
                <a:t> </a:t>
              </a:r>
              <a:r>
                <a:rPr sz="682" dirty="0">
                  <a:latin typeface="Calibri"/>
                  <a:cs typeface="Calibri"/>
                </a:rPr>
                <a:t>established</a:t>
              </a:r>
              <a:r>
                <a:rPr sz="682" spc="-7" dirty="0">
                  <a:latin typeface="Calibri"/>
                  <a:cs typeface="Calibri"/>
                </a:rPr>
                <a:t> </a:t>
              </a:r>
              <a:r>
                <a:rPr sz="682" dirty="0">
                  <a:latin typeface="Calibri"/>
                  <a:cs typeface="Calibri"/>
                </a:rPr>
                <a:t>curriculum”</a:t>
              </a:r>
              <a:r>
                <a:rPr sz="682" spc="-10" dirty="0">
                  <a:latin typeface="Calibri"/>
                  <a:cs typeface="Calibri"/>
                </a:rPr>
                <a:t> </a:t>
              </a:r>
              <a:r>
                <a:rPr sz="682" spc="-17" dirty="0">
                  <a:latin typeface="Calibri"/>
                  <a:cs typeface="Calibri"/>
                </a:rPr>
                <a:t>and</a:t>
              </a:r>
              <a:endParaRPr sz="682">
                <a:latin typeface="Calibri"/>
                <a:cs typeface="Calibri"/>
              </a:endParaRPr>
            </a:p>
            <a:p>
              <a:pPr marL="359343" lvl="1" indent="-116895">
                <a:spcBef>
                  <a:spcPts val="17"/>
                </a:spcBef>
                <a:buFont typeface="Courier New"/>
                <a:buChar char="o"/>
                <a:tabLst>
                  <a:tab pos="359343" algn="l"/>
                </a:tabLst>
              </a:pPr>
              <a:r>
                <a:rPr sz="682" dirty="0">
                  <a:latin typeface="Calibri"/>
                  <a:cs typeface="Calibri"/>
                </a:rPr>
                <a:t>“directly</a:t>
              </a:r>
              <a:r>
                <a:rPr sz="682" spc="-14" dirty="0">
                  <a:latin typeface="Calibri"/>
                  <a:cs typeface="Calibri"/>
                </a:rPr>
                <a:t> </a:t>
              </a:r>
              <a:r>
                <a:rPr sz="682" dirty="0">
                  <a:latin typeface="Calibri"/>
                  <a:cs typeface="Calibri"/>
                </a:rPr>
                <a:t>related</a:t>
              </a:r>
              <a:r>
                <a:rPr sz="682" spc="-10" dirty="0">
                  <a:latin typeface="Calibri"/>
                  <a:cs typeface="Calibri"/>
                </a:rPr>
                <a:t> </a:t>
              </a:r>
              <a:r>
                <a:rPr sz="682" dirty="0">
                  <a:latin typeface="Calibri"/>
                  <a:cs typeface="Calibri"/>
                </a:rPr>
                <a:t>to</a:t>
              </a:r>
              <a:r>
                <a:rPr sz="682" spc="-17" dirty="0">
                  <a:latin typeface="Calibri"/>
                  <a:cs typeface="Calibri"/>
                </a:rPr>
                <a:t> </a:t>
              </a:r>
              <a:r>
                <a:rPr sz="682" dirty="0">
                  <a:latin typeface="Calibri"/>
                  <a:cs typeface="Calibri"/>
                </a:rPr>
                <a:t>the</a:t>
              </a:r>
              <a:r>
                <a:rPr sz="682" spc="-17" dirty="0">
                  <a:latin typeface="Calibri"/>
                  <a:cs typeface="Calibri"/>
                </a:rPr>
                <a:t> </a:t>
              </a:r>
              <a:r>
                <a:rPr sz="682" dirty="0">
                  <a:latin typeface="Calibri"/>
                  <a:cs typeface="Calibri"/>
                </a:rPr>
                <a:t>student’s</a:t>
              </a:r>
              <a:r>
                <a:rPr sz="682" spc="-10" dirty="0">
                  <a:latin typeface="Calibri"/>
                  <a:cs typeface="Calibri"/>
                </a:rPr>
                <a:t> </a:t>
              </a:r>
              <a:r>
                <a:rPr sz="682" dirty="0">
                  <a:latin typeface="Calibri"/>
                  <a:cs typeface="Calibri"/>
                </a:rPr>
                <a:t>major</a:t>
              </a:r>
              <a:r>
                <a:rPr sz="682" spc="-17" dirty="0">
                  <a:latin typeface="Calibri"/>
                  <a:cs typeface="Calibri"/>
                </a:rPr>
                <a:t> </a:t>
              </a:r>
              <a:r>
                <a:rPr sz="682" dirty="0">
                  <a:latin typeface="Calibri"/>
                  <a:cs typeface="Calibri"/>
                </a:rPr>
                <a:t>area</a:t>
              </a:r>
              <a:r>
                <a:rPr sz="682" spc="-10" dirty="0">
                  <a:latin typeface="Calibri"/>
                  <a:cs typeface="Calibri"/>
                </a:rPr>
                <a:t> </a:t>
              </a:r>
              <a:r>
                <a:rPr sz="682" dirty="0">
                  <a:latin typeface="Calibri"/>
                  <a:cs typeface="Calibri"/>
                </a:rPr>
                <a:t>of</a:t>
              </a:r>
              <a:r>
                <a:rPr sz="682" spc="-17" dirty="0">
                  <a:latin typeface="Calibri"/>
                  <a:cs typeface="Calibri"/>
                </a:rPr>
                <a:t> </a:t>
              </a:r>
              <a:r>
                <a:rPr sz="682" spc="-7" dirty="0">
                  <a:latin typeface="Calibri"/>
                  <a:cs typeface="Calibri"/>
                </a:rPr>
                <a:t>study.”</a:t>
              </a:r>
              <a:endParaRPr sz="682">
                <a:latin typeface="Calibri"/>
                <a:cs typeface="Calibri"/>
              </a:endParaRPr>
            </a:p>
            <a:p>
              <a:pPr marL="245479" marR="3464" indent="-81393">
                <a:lnSpc>
                  <a:spcPct val="102000"/>
                </a:lnSpc>
                <a:spcBef>
                  <a:spcPts val="31"/>
                </a:spcBef>
                <a:buFont typeface="Symbol"/>
                <a:buChar char=""/>
                <a:tabLst>
                  <a:tab pos="245479" algn="l"/>
                  <a:tab pos="264528" algn="l"/>
                </a:tabLst>
              </a:pPr>
              <a:r>
                <a:rPr sz="682" dirty="0">
                  <a:latin typeface="Calibri"/>
                  <a:cs typeface="Calibri"/>
                </a:rPr>
                <a:t>	Government</a:t>
              </a:r>
              <a:r>
                <a:rPr sz="682" spc="-17" dirty="0">
                  <a:latin typeface="Calibri"/>
                  <a:cs typeface="Calibri"/>
                </a:rPr>
                <a:t> </a:t>
              </a:r>
              <a:r>
                <a:rPr sz="682" dirty="0">
                  <a:latin typeface="Calibri"/>
                  <a:cs typeface="Calibri"/>
                </a:rPr>
                <a:t>scrutiny</a:t>
              </a:r>
              <a:r>
                <a:rPr sz="682" spc="-10" dirty="0">
                  <a:latin typeface="Calibri"/>
                  <a:cs typeface="Calibri"/>
                </a:rPr>
                <a:t> </a:t>
              </a:r>
              <a:r>
                <a:rPr sz="682" dirty="0">
                  <a:latin typeface="Calibri"/>
                  <a:cs typeface="Calibri"/>
                </a:rPr>
                <a:t>of</a:t>
              </a:r>
              <a:r>
                <a:rPr sz="682" spc="-17" dirty="0">
                  <a:latin typeface="Calibri"/>
                  <a:cs typeface="Calibri"/>
                </a:rPr>
                <a:t> </a:t>
              </a:r>
              <a:r>
                <a:rPr sz="682" dirty="0">
                  <a:latin typeface="Calibri"/>
                  <a:cs typeface="Calibri"/>
                </a:rPr>
                <a:t>CPT</a:t>
              </a:r>
              <a:r>
                <a:rPr sz="682" spc="-14" dirty="0">
                  <a:latin typeface="Calibri"/>
                  <a:cs typeface="Calibri"/>
                </a:rPr>
                <a:t> </a:t>
              </a:r>
              <a:r>
                <a:rPr sz="682" dirty="0">
                  <a:latin typeface="Calibri"/>
                  <a:cs typeface="Calibri"/>
                </a:rPr>
                <a:t>continues</a:t>
              </a:r>
              <a:r>
                <a:rPr sz="682" spc="-10" dirty="0">
                  <a:latin typeface="Calibri"/>
                  <a:cs typeface="Calibri"/>
                </a:rPr>
                <a:t> </a:t>
              </a:r>
              <a:r>
                <a:rPr sz="682" dirty="0">
                  <a:latin typeface="Calibri"/>
                  <a:cs typeface="Calibri"/>
                </a:rPr>
                <a:t>to</a:t>
              </a:r>
              <a:r>
                <a:rPr sz="682" spc="-14" dirty="0">
                  <a:latin typeface="Calibri"/>
                  <a:cs typeface="Calibri"/>
                </a:rPr>
                <a:t> </a:t>
              </a:r>
              <a:r>
                <a:rPr sz="682" dirty="0">
                  <a:latin typeface="Calibri"/>
                  <a:cs typeface="Calibri"/>
                </a:rPr>
                <a:t>be</a:t>
              </a:r>
              <a:r>
                <a:rPr sz="682" spc="-20" dirty="0">
                  <a:latin typeface="Calibri"/>
                  <a:cs typeface="Calibri"/>
                </a:rPr>
                <a:t> </a:t>
              </a:r>
              <a:r>
                <a:rPr sz="682" dirty="0">
                  <a:latin typeface="Calibri"/>
                  <a:cs typeface="Calibri"/>
                </a:rPr>
                <a:t>increasing,</a:t>
              </a:r>
              <a:r>
                <a:rPr sz="682" spc="-10" dirty="0">
                  <a:latin typeface="Calibri"/>
                  <a:cs typeface="Calibri"/>
                </a:rPr>
                <a:t> </a:t>
              </a:r>
              <a:r>
                <a:rPr sz="682" dirty="0">
                  <a:latin typeface="Calibri"/>
                  <a:cs typeface="Calibri"/>
                </a:rPr>
                <a:t>and</a:t>
              </a:r>
              <a:r>
                <a:rPr sz="682" spc="-10" dirty="0">
                  <a:latin typeface="Calibri"/>
                  <a:cs typeface="Calibri"/>
                </a:rPr>
                <a:t> </a:t>
              </a:r>
              <a:r>
                <a:rPr sz="682" dirty="0">
                  <a:latin typeface="Calibri"/>
                  <a:cs typeface="Calibri"/>
                </a:rPr>
                <a:t>a</a:t>
              </a:r>
              <a:r>
                <a:rPr sz="682" spc="-17" dirty="0">
                  <a:latin typeface="Calibri"/>
                  <a:cs typeface="Calibri"/>
                </a:rPr>
                <a:t> </a:t>
              </a:r>
              <a:r>
                <a:rPr sz="682" dirty="0">
                  <a:latin typeface="Calibri"/>
                  <a:cs typeface="Calibri"/>
                </a:rPr>
                <a:t>student’s</a:t>
              </a:r>
              <a:r>
                <a:rPr sz="682" spc="-10" dirty="0">
                  <a:latin typeface="Calibri"/>
                  <a:cs typeface="Calibri"/>
                </a:rPr>
                <a:t> </a:t>
              </a:r>
              <a:r>
                <a:rPr sz="682" dirty="0">
                  <a:latin typeface="Calibri"/>
                  <a:cs typeface="Calibri"/>
                </a:rPr>
                <a:t>lawful</a:t>
              </a:r>
              <a:r>
                <a:rPr sz="682" spc="-14" dirty="0">
                  <a:latin typeface="Calibri"/>
                  <a:cs typeface="Calibri"/>
                </a:rPr>
                <a:t> </a:t>
              </a:r>
              <a:r>
                <a:rPr sz="682" dirty="0">
                  <a:latin typeface="Calibri"/>
                  <a:cs typeface="Calibri"/>
                </a:rPr>
                <a:t>status</a:t>
              </a:r>
              <a:r>
                <a:rPr sz="682" spc="-14" dirty="0">
                  <a:latin typeface="Calibri"/>
                  <a:cs typeface="Calibri"/>
                </a:rPr>
                <a:t> </a:t>
              </a:r>
              <a:r>
                <a:rPr sz="682" dirty="0">
                  <a:latin typeface="Calibri"/>
                  <a:cs typeface="Calibri"/>
                </a:rPr>
                <a:t>can</a:t>
              </a:r>
              <a:r>
                <a:rPr sz="682" spc="-20" dirty="0">
                  <a:latin typeface="Calibri"/>
                  <a:cs typeface="Calibri"/>
                </a:rPr>
                <a:t> </a:t>
              </a:r>
              <a:r>
                <a:rPr sz="682" dirty="0">
                  <a:latin typeface="Calibri"/>
                  <a:cs typeface="Calibri"/>
                </a:rPr>
                <a:t>be</a:t>
              </a:r>
              <a:r>
                <a:rPr sz="682" spc="-17" dirty="0">
                  <a:latin typeface="Calibri"/>
                  <a:cs typeface="Calibri"/>
                </a:rPr>
                <a:t> </a:t>
              </a:r>
              <a:r>
                <a:rPr sz="682" spc="-7" dirty="0">
                  <a:latin typeface="Calibri"/>
                  <a:cs typeface="Calibri"/>
                </a:rPr>
                <a:t>negatively </a:t>
              </a:r>
              <a:r>
                <a:rPr sz="682" dirty="0">
                  <a:latin typeface="Calibri"/>
                  <a:cs typeface="Calibri"/>
                </a:rPr>
                <a:t>impacted</a:t>
              </a:r>
              <a:r>
                <a:rPr sz="682" spc="-10" dirty="0">
                  <a:latin typeface="Calibri"/>
                  <a:cs typeface="Calibri"/>
                </a:rPr>
                <a:t> </a:t>
              </a:r>
              <a:r>
                <a:rPr sz="682" dirty="0">
                  <a:latin typeface="Calibri"/>
                  <a:cs typeface="Calibri"/>
                </a:rPr>
                <a:t>by</a:t>
              </a:r>
              <a:r>
                <a:rPr sz="682" spc="-7" dirty="0">
                  <a:latin typeface="Calibri"/>
                  <a:cs typeface="Calibri"/>
                </a:rPr>
                <a:t> </a:t>
              </a:r>
              <a:r>
                <a:rPr sz="682" dirty="0">
                  <a:latin typeface="Calibri"/>
                  <a:cs typeface="Calibri"/>
                </a:rPr>
                <a:t>improper</a:t>
              </a:r>
              <a:r>
                <a:rPr sz="682" spc="-10" dirty="0">
                  <a:latin typeface="Calibri"/>
                  <a:cs typeface="Calibri"/>
                </a:rPr>
                <a:t> </a:t>
              </a:r>
              <a:r>
                <a:rPr sz="682" dirty="0">
                  <a:latin typeface="Calibri"/>
                  <a:cs typeface="Calibri"/>
                </a:rPr>
                <a:t>employment.</a:t>
              </a:r>
              <a:r>
                <a:rPr sz="682" spc="-10" dirty="0">
                  <a:latin typeface="Calibri"/>
                  <a:cs typeface="Calibri"/>
                </a:rPr>
                <a:t> </a:t>
              </a:r>
              <a:r>
                <a:rPr sz="682" dirty="0">
                  <a:latin typeface="Calibri"/>
                  <a:cs typeface="Calibri"/>
                </a:rPr>
                <a:t>Please</a:t>
              </a:r>
              <a:r>
                <a:rPr sz="682" spc="-14" dirty="0">
                  <a:latin typeface="Calibri"/>
                  <a:cs typeface="Calibri"/>
                </a:rPr>
                <a:t> </a:t>
              </a:r>
              <a:r>
                <a:rPr sz="682" dirty="0">
                  <a:latin typeface="Calibri"/>
                  <a:cs typeface="Calibri"/>
                </a:rPr>
                <a:t>provide</a:t>
              </a:r>
              <a:r>
                <a:rPr sz="682" spc="-14" dirty="0">
                  <a:latin typeface="Calibri"/>
                  <a:cs typeface="Calibri"/>
                </a:rPr>
                <a:t> </a:t>
              </a:r>
              <a:r>
                <a:rPr sz="682" dirty="0">
                  <a:latin typeface="Calibri"/>
                  <a:cs typeface="Calibri"/>
                </a:rPr>
                <a:t>the</a:t>
              </a:r>
              <a:r>
                <a:rPr sz="682" spc="-14" dirty="0">
                  <a:latin typeface="Calibri"/>
                  <a:cs typeface="Calibri"/>
                </a:rPr>
                <a:t> </a:t>
              </a:r>
              <a:r>
                <a:rPr sz="682" dirty="0">
                  <a:latin typeface="Calibri"/>
                  <a:cs typeface="Calibri"/>
                </a:rPr>
                <a:t>following</a:t>
              </a:r>
              <a:r>
                <a:rPr sz="682" spc="-10" dirty="0">
                  <a:latin typeface="Calibri"/>
                  <a:cs typeface="Calibri"/>
                </a:rPr>
                <a:t> </a:t>
              </a:r>
              <a:r>
                <a:rPr sz="682" dirty="0">
                  <a:latin typeface="Calibri"/>
                  <a:cs typeface="Calibri"/>
                </a:rPr>
                <a:t>information</a:t>
              </a:r>
              <a:r>
                <a:rPr sz="682" spc="-10" dirty="0">
                  <a:latin typeface="Calibri"/>
                  <a:cs typeface="Calibri"/>
                </a:rPr>
                <a:t> </a:t>
              </a:r>
              <a:r>
                <a:rPr sz="682" dirty="0">
                  <a:latin typeface="Calibri"/>
                  <a:cs typeface="Calibri"/>
                </a:rPr>
                <a:t>to</a:t>
              </a:r>
              <a:r>
                <a:rPr sz="682" spc="-10" dirty="0">
                  <a:latin typeface="Calibri"/>
                  <a:cs typeface="Calibri"/>
                </a:rPr>
                <a:t> </a:t>
              </a:r>
              <a:r>
                <a:rPr sz="682" dirty="0">
                  <a:latin typeface="Calibri"/>
                  <a:cs typeface="Calibri"/>
                </a:rPr>
                <a:t>assist</a:t>
              </a:r>
              <a:r>
                <a:rPr sz="682" spc="-10" dirty="0">
                  <a:latin typeface="Calibri"/>
                  <a:cs typeface="Calibri"/>
                </a:rPr>
                <a:t> </a:t>
              </a:r>
              <a:r>
                <a:rPr sz="682" dirty="0">
                  <a:latin typeface="Calibri"/>
                  <a:cs typeface="Calibri"/>
                </a:rPr>
                <a:t>us</a:t>
              </a:r>
              <a:r>
                <a:rPr sz="682" spc="-14" dirty="0">
                  <a:latin typeface="Calibri"/>
                  <a:cs typeface="Calibri"/>
                </a:rPr>
                <a:t> </a:t>
              </a:r>
              <a:r>
                <a:rPr sz="682" dirty="0">
                  <a:latin typeface="Calibri"/>
                  <a:cs typeface="Calibri"/>
                </a:rPr>
                <a:t>in</a:t>
              </a:r>
              <a:r>
                <a:rPr sz="682" spc="-7" dirty="0">
                  <a:latin typeface="Calibri"/>
                  <a:cs typeface="Calibri"/>
                </a:rPr>
                <a:t> determining</a:t>
              </a:r>
              <a:r>
                <a:rPr sz="682" spc="-10" dirty="0">
                  <a:latin typeface="Calibri"/>
                  <a:cs typeface="Calibri"/>
                </a:rPr>
                <a:t> </a:t>
              </a:r>
              <a:r>
                <a:rPr sz="682" spc="-17" dirty="0">
                  <a:latin typeface="Calibri"/>
                  <a:cs typeface="Calibri"/>
                </a:rPr>
                <a:t>if</a:t>
              </a:r>
              <a:r>
                <a:rPr sz="682" dirty="0">
                  <a:latin typeface="Calibri"/>
                  <a:cs typeface="Calibri"/>
                </a:rPr>
                <a:t> the</a:t>
              </a:r>
              <a:r>
                <a:rPr sz="682" spc="-17" dirty="0">
                  <a:latin typeface="Calibri"/>
                  <a:cs typeface="Calibri"/>
                </a:rPr>
                <a:t> </a:t>
              </a:r>
              <a:r>
                <a:rPr sz="682" dirty="0">
                  <a:latin typeface="Calibri"/>
                  <a:cs typeface="Calibri"/>
                </a:rPr>
                <a:t>training</a:t>
              </a:r>
              <a:r>
                <a:rPr sz="682" spc="-14" dirty="0">
                  <a:latin typeface="Calibri"/>
                  <a:cs typeface="Calibri"/>
                </a:rPr>
                <a:t> </a:t>
              </a:r>
              <a:r>
                <a:rPr sz="682" spc="-7" dirty="0">
                  <a:latin typeface="Calibri"/>
                  <a:cs typeface="Calibri"/>
                </a:rPr>
                <a:t>experience</a:t>
              </a:r>
              <a:r>
                <a:rPr sz="682" spc="-14" dirty="0">
                  <a:latin typeface="Calibri"/>
                  <a:cs typeface="Calibri"/>
                </a:rPr>
                <a:t> </a:t>
              </a:r>
              <a:r>
                <a:rPr sz="682" dirty="0">
                  <a:latin typeface="Calibri"/>
                  <a:cs typeface="Calibri"/>
                </a:rPr>
                <a:t>will</a:t>
              </a:r>
              <a:r>
                <a:rPr sz="682" spc="-14" dirty="0">
                  <a:latin typeface="Calibri"/>
                  <a:cs typeface="Calibri"/>
                </a:rPr>
                <a:t> </a:t>
              </a:r>
              <a:r>
                <a:rPr sz="682" dirty="0">
                  <a:latin typeface="Calibri"/>
                  <a:cs typeface="Calibri"/>
                </a:rPr>
                <a:t>meet</a:t>
              </a:r>
              <a:r>
                <a:rPr sz="682" spc="-14" dirty="0">
                  <a:latin typeface="Calibri"/>
                  <a:cs typeface="Calibri"/>
                </a:rPr>
                <a:t> </a:t>
              </a:r>
              <a:r>
                <a:rPr sz="682" dirty="0">
                  <a:latin typeface="Calibri"/>
                  <a:cs typeface="Calibri"/>
                </a:rPr>
                <a:t>the</a:t>
              </a:r>
              <a:r>
                <a:rPr sz="682" spc="-14" dirty="0">
                  <a:latin typeface="Calibri"/>
                  <a:cs typeface="Calibri"/>
                </a:rPr>
                <a:t> </a:t>
              </a:r>
              <a:r>
                <a:rPr sz="682" dirty="0">
                  <a:latin typeface="Calibri"/>
                  <a:cs typeface="Calibri"/>
                </a:rPr>
                <a:t>U.S.</a:t>
              </a:r>
              <a:r>
                <a:rPr sz="682" spc="-14" dirty="0">
                  <a:latin typeface="Calibri"/>
                  <a:cs typeface="Calibri"/>
                </a:rPr>
                <a:t> </a:t>
              </a:r>
              <a:r>
                <a:rPr sz="682" dirty="0">
                  <a:latin typeface="Calibri"/>
                  <a:cs typeface="Calibri"/>
                </a:rPr>
                <a:t>Department</a:t>
              </a:r>
              <a:r>
                <a:rPr sz="682" spc="-10" dirty="0">
                  <a:latin typeface="Calibri"/>
                  <a:cs typeface="Calibri"/>
                </a:rPr>
                <a:t> </a:t>
              </a:r>
              <a:r>
                <a:rPr sz="682" dirty="0">
                  <a:latin typeface="Calibri"/>
                  <a:cs typeface="Calibri"/>
                </a:rPr>
                <a:t>of</a:t>
              </a:r>
              <a:r>
                <a:rPr sz="682" spc="-17" dirty="0">
                  <a:latin typeface="Calibri"/>
                  <a:cs typeface="Calibri"/>
                </a:rPr>
                <a:t> </a:t>
              </a:r>
              <a:r>
                <a:rPr sz="682" dirty="0">
                  <a:latin typeface="Calibri"/>
                  <a:cs typeface="Calibri"/>
                </a:rPr>
                <a:t>Homeland</a:t>
              </a:r>
              <a:r>
                <a:rPr sz="682" spc="-10" dirty="0">
                  <a:latin typeface="Calibri"/>
                  <a:cs typeface="Calibri"/>
                </a:rPr>
                <a:t> </a:t>
              </a:r>
              <a:r>
                <a:rPr sz="682" dirty="0">
                  <a:latin typeface="Calibri"/>
                  <a:cs typeface="Calibri"/>
                </a:rPr>
                <a:t>Security’s</a:t>
              </a:r>
              <a:r>
                <a:rPr sz="682" spc="-7" dirty="0">
                  <a:latin typeface="Calibri"/>
                  <a:cs typeface="Calibri"/>
                </a:rPr>
                <a:t> </a:t>
              </a:r>
              <a:r>
                <a:rPr sz="682" dirty="0">
                  <a:latin typeface="Calibri"/>
                  <a:cs typeface="Calibri"/>
                </a:rPr>
                <a:t>statutory</a:t>
              </a:r>
              <a:r>
                <a:rPr sz="682" spc="-10" dirty="0">
                  <a:latin typeface="Calibri"/>
                  <a:cs typeface="Calibri"/>
                </a:rPr>
                <a:t> </a:t>
              </a:r>
              <a:r>
                <a:rPr sz="682" spc="-7" dirty="0">
                  <a:latin typeface="Calibri"/>
                  <a:cs typeface="Calibri"/>
                </a:rPr>
                <a:t>requirements.</a:t>
              </a:r>
              <a:endParaRPr sz="682">
                <a:latin typeface="Calibri"/>
                <a:cs typeface="Calibri"/>
              </a:endParaRPr>
            </a:p>
            <a:p>
              <a:pPr>
                <a:spcBef>
                  <a:spcPts val="498"/>
                </a:spcBef>
              </a:pPr>
              <a:endParaRPr sz="682">
                <a:latin typeface="Calibri"/>
                <a:cs typeface="Calibri"/>
              </a:endParaRPr>
            </a:p>
            <a:p>
              <a:pPr marL="72734">
                <a:spcBef>
                  <a:spcPts val="3"/>
                </a:spcBef>
              </a:pPr>
              <a:r>
                <a:rPr sz="750" b="1" dirty="0">
                  <a:latin typeface="Calibri"/>
                  <a:cs typeface="Calibri"/>
                </a:rPr>
                <a:t>To</a:t>
              </a:r>
              <a:r>
                <a:rPr sz="750" b="1" spc="-17" dirty="0">
                  <a:latin typeface="Calibri"/>
                  <a:cs typeface="Calibri"/>
                </a:rPr>
                <a:t> </a:t>
              </a:r>
              <a:r>
                <a:rPr sz="750" b="1" dirty="0">
                  <a:latin typeface="Calibri"/>
                  <a:cs typeface="Calibri"/>
                </a:rPr>
                <a:t>be</a:t>
              </a:r>
              <a:r>
                <a:rPr sz="750" b="1" spc="-17" dirty="0">
                  <a:latin typeface="Calibri"/>
                  <a:cs typeface="Calibri"/>
                </a:rPr>
                <a:t> </a:t>
              </a:r>
              <a:r>
                <a:rPr sz="750" b="1" dirty="0">
                  <a:latin typeface="Calibri"/>
                  <a:cs typeface="Calibri"/>
                </a:rPr>
                <a:t>completed</a:t>
              </a:r>
              <a:r>
                <a:rPr sz="750" b="1" spc="-17" dirty="0">
                  <a:latin typeface="Calibri"/>
                  <a:cs typeface="Calibri"/>
                </a:rPr>
                <a:t> </a:t>
              </a:r>
              <a:r>
                <a:rPr sz="750" b="1" dirty="0">
                  <a:latin typeface="Calibri"/>
                  <a:cs typeface="Calibri"/>
                </a:rPr>
                <a:t>only</a:t>
              </a:r>
              <a:r>
                <a:rPr sz="750" b="1" spc="-20" dirty="0">
                  <a:latin typeface="Calibri"/>
                  <a:cs typeface="Calibri"/>
                </a:rPr>
                <a:t> </a:t>
              </a:r>
              <a:r>
                <a:rPr sz="750" b="1" dirty="0">
                  <a:latin typeface="Calibri"/>
                  <a:cs typeface="Calibri"/>
                </a:rPr>
                <a:t>by</a:t>
              </a:r>
              <a:r>
                <a:rPr sz="750" b="1" spc="-17" dirty="0">
                  <a:latin typeface="Calibri"/>
                  <a:cs typeface="Calibri"/>
                </a:rPr>
                <a:t> </a:t>
              </a:r>
              <a:r>
                <a:rPr sz="750" b="1" dirty="0">
                  <a:latin typeface="Calibri"/>
                  <a:cs typeface="Calibri"/>
                </a:rPr>
                <a:t>internship</a:t>
              </a:r>
              <a:r>
                <a:rPr sz="750" b="1" spc="-17" dirty="0">
                  <a:latin typeface="Calibri"/>
                  <a:cs typeface="Calibri"/>
                </a:rPr>
                <a:t> </a:t>
              </a:r>
              <a:r>
                <a:rPr sz="750" b="1" spc="-7" dirty="0">
                  <a:latin typeface="Calibri"/>
                  <a:cs typeface="Calibri"/>
                </a:rPr>
                <a:t>coordinator</a:t>
              </a:r>
              <a:endParaRPr sz="750">
                <a:latin typeface="Calibri"/>
                <a:cs typeface="Calibri"/>
              </a:endParaRPr>
            </a:p>
          </p:txBody>
        </p:sp>
        <p:sp>
          <p:nvSpPr>
            <p:cNvPr id="36" name="object 16">
              <a:extLst>
                <a:ext uri="{FF2B5EF4-FFF2-40B4-BE49-F238E27FC236}">
                  <a16:creationId xmlns:a16="http://schemas.microsoft.com/office/drawing/2014/main" id="{EC92657B-7E71-E3F8-06AE-B0A16CA85A2D}"/>
                </a:ext>
              </a:extLst>
            </p:cNvPr>
            <p:cNvSpPr txBox="1"/>
            <p:nvPr/>
          </p:nvSpPr>
          <p:spPr>
            <a:xfrm>
              <a:off x="4252895" y="2990480"/>
              <a:ext cx="3446318" cy="483751"/>
            </a:xfrm>
            <a:prstGeom prst="rect">
              <a:avLst/>
            </a:prstGeom>
          </p:spPr>
          <p:txBody>
            <a:bodyPr vert="horz" wrap="square" lIns="0" tIns="29874" rIns="0" bIns="0" rtlCol="0">
              <a:spAutoFit/>
            </a:bodyPr>
            <a:lstStyle/>
            <a:p>
              <a:pPr marL="155427" indent="-155427">
                <a:spcBef>
                  <a:spcPts val="235"/>
                </a:spcBef>
                <a:buAutoNum type="arabicPeriod"/>
                <a:tabLst>
                  <a:tab pos="155427" algn="l"/>
                  <a:tab pos="3186460" algn="l"/>
                </a:tabLst>
              </a:pPr>
              <a:r>
                <a:rPr sz="682" dirty="0">
                  <a:latin typeface="Calibri"/>
                  <a:cs typeface="Calibri"/>
                </a:rPr>
                <a:t>The</a:t>
              </a:r>
              <a:r>
                <a:rPr sz="682" spc="-17" dirty="0">
                  <a:latin typeface="Calibri"/>
                  <a:cs typeface="Calibri"/>
                </a:rPr>
                <a:t> </a:t>
              </a:r>
              <a:r>
                <a:rPr sz="682" dirty="0">
                  <a:latin typeface="Calibri"/>
                  <a:cs typeface="Calibri"/>
                </a:rPr>
                <a:t>proposed internship is</a:t>
              </a:r>
              <a:r>
                <a:rPr sz="682" spc="3" dirty="0">
                  <a:latin typeface="Calibri"/>
                  <a:cs typeface="Calibri"/>
                </a:rPr>
                <a:t> </a:t>
              </a:r>
              <a:r>
                <a:rPr sz="682" dirty="0">
                  <a:latin typeface="Calibri"/>
                  <a:cs typeface="Calibri"/>
                </a:rPr>
                <a:t>a</a:t>
              </a:r>
              <a:r>
                <a:rPr sz="682" spc="-3" dirty="0">
                  <a:latin typeface="Calibri"/>
                  <a:cs typeface="Calibri"/>
                </a:rPr>
                <a:t> </a:t>
              </a:r>
              <a:r>
                <a:rPr sz="682" dirty="0">
                  <a:latin typeface="Calibri"/>
                  <a:cs typeface="Calibri"/>
                </a:rPr>
                <a:t>graduation requirement</a:t>
              </a:r>
              <a:r>
                <a:rPr sz="682" spc="-7" dirty="0">
                  <a:latin typeface="Calibri"/>
                  <a:cs typeface="Calibri"/>
                </a:rPr>
                <a:t> </a:t>
              </a:r>
              <a:r>
                <a:rPr sz="682" dirty="0">
                  <a:latin typeface="Calibri"/>
                  <a:cs typeface="Calibri"/>
                </a:rPr>
                <a:t>of</a:t>
              </a:r>
              <a:r>
                <a:rPr sz="682" spc="-14" dirty="0">
                  <a:latin typeface="Calibri"/>
                  <a:cs typeface="Calibri"/>
                </a:rPr>
                <a:t> </a:t>
              </a:r>
              <a:r>
                <a:rPr sz="682" dirty="0">
                  <a:latin typeface="Calibri"/>
                  <a:cs typeface="Calibri"/>
                </a:rPr>
                <a:t>all</a:t>
              </a:r>
              <a:r>
                <a:rPr sz="682" spc="-7" dirty="0">
                  <a:latin typeface="Calibri"/>
                  <a:cs typeface="Calibri"/>
                </a:rPr>
                <a:t> </a:t>
              </a:r>
              <a:r>
                <a:rPr sz="682" dirty="0">
                  <a:latin typeface="Calibri"/>
                  <a:cs typeface="Calibri"/>
                </a:rPr>
                <a:t>students</a:t>
              </a:r>
              <a:r>
                <a:rPr sz="682" spc="3" dirty="0">
                  <a:latin typeface="Calibri"/>
                  <a:cs typeface="Calibri"/>
                </a:rPr>
                <a:t> </a:t>
              </a:r>
              <a:r>
                <a:rPr sz="682" dirty="0">
                  <a:latin typeface="Calibri"/>
                  <a:cs typeface="Calibri"/>
                </a:rPr>
                <a:t>in the</a:t>
              </a:r>
              <a:r>
                <a:rPr sz="682" spc="-14" dirty="0">
                  <a:latin typeface="Calibri"/>
                  <a:cs typeface="Calibri"/>
                </a:rPr>
                <a:t> </a:t>
              </a:r>
              <a:r>
                <a:rPr sz="682" spc="-7" dirty="0">
                  <a:latin typeface="Calibri"/>
                  <a:cs typeface="Calibri"/>
                </a:rPr>
                <a:t>major.</a:t>
              </a:r>
              <a:r>
                <a:rPr sz="682" dirty="0">
                  <a:latin typeface="Calibri"/>
                  <a:cs typeface="Calibri"/>
                </a:rPr>
                <a:t>	</a:t>
              </a:r>
              <a:r>
                <a:rPr sz="1500" dirty="0">
                  <a:latin typeface="Calibri"/>
                  <a:cs typeface="Calibri"/>
                </a:rPr>
                <a:t>□</a:t>
              </a:r>
              <a:r>
                <a:rPr sz="1500" spc="-198" dirty="0">
                  <a:latin typeface="Calibri"/>
                  <a:cs typeface="Calibri"/>
                </a:rPr>
                <a:t> </a:t>
              </a:r>
              <a:r>
                <a:rPr sz="682" spc="-17" dirty="0">
                  <a:latin typeface="Calibri"/>
                  <a:cs typeface="Calibri"/>
                </a:rPr>
                <a:t>Yes</a:t>
              </a:r>
              <a:endParaRPr sz="682">
                <a:latin typeface="Calibri"/>
                <a:cs typeface="Calibri"/>
              </a:endParaRPr>
            </a:p>
            <a:p>
              <a:pPr marL="155427" indent="-155427">
                <a:spcBef>
                  <a:spcPts val="72"/>
                </a:spcBef>
                <a:buAutoNum type="arabicPeriod"/>
                <a:tabLst>
                  <a:tab pos="155427" algn="l"/>
                </a:tabLst>
              </a:pPr>
              <a:r>
                <a:rPr sz="682" dirty="0">
                  <a:latin typeface="Calibri"/>
                  <a:cs typeface="Calibri"/>
                </a:rPr>
                <a:t>Attendant</a:t>
              </a:r>
              <a:r>
                <a:rPr sz="682" spc="-10" dirty="0">
                  <a:latin typeface="Calibri"/>
                  <a:cs typeface="Calibri"/>
                </a:rPr>
                <a:t> </a:t>
              </a:r>
              <a:r>
                <a:rPr sz="682" dirty="0">
                  <a:latin typeface="Calibri"/>
                  <a:cs typeface="Calibri"/>
                </a:rPr>
                <a:t>Internship</a:t>
              </a:r>
              <a:r>
                <a:rPr sz="682" spc="-7" dirty="0">
                  <a:latin typeface="Calibri"/>
                  <a:cs typeface="Calibri"/>
                </a:rPr>
                <a:t> Credit</a:t>
              </a:r>
              <a:endParaRPr sz="682">
                <a:latin typeface="Calibri"/>
                <a:cs typeface="Calibri"/>
              </a:endParaRPr>
            </a:p>
            <a:p>
              <a:pPr marL="270589" lvl="1" indent="-116029">
                <a:spcBef>
                  <a:spcPts val="48"/>
                </a:spcBef>
                <a:buFont typeface="Symbol"/>
                <a:buChar char=""/>
                <a:tabLst>
                  <a:tab pos="270589" algn="l"/>
                </a:tabLst>
              </a:pPr>
              <a:r>
                <a:rPr sz="682" dirty="0">
                  <a:latin typeface="Calibri"/>
                  <a:cs typeface="Calibri"/>
                </a:rPr>
                <a:t>Unless</a:t>
              </a:r>
              <a:r>
                <a:rPr sz="682" spc="-3" dirty="0">
                  <a:latin typeface="Calibri"/>
                  <a:cs typeface="Calibri"/>
                </a:rPr>
                <a:t> </a:t>
              </a:r>
              <a:r>
                <a:rPr sz="682" dirty="0">
                  <a:latin typeface="Calibri"/>
                  <a:cs typeface="Calibri"/>
                </a:rPr>
                <a:t>you</a:t>
              </a:r>
              <a:r>
                <a:rPr sz="682" spc="-3" dirty="0">
                  <a:latin typeface="Calibri"/>
                  <a:cs typeface="Calibri"/>
                </a:rPr>
                <a:t> </a:t>
              </a:r>
              <a:r>
                <a:rPr sz="682" dirty="0">
                  <a:latin typeface="Calibri"/>
                  <a:cs typeface="Calibri"/>
                </a:rPr>
                <a:t>checked</a:t>
              </a:r>
              <a:r>
                <a:rPr sz="682" spc="-3" dirty="0">
                  <a:latin typeface="Calibri"/>
                  <a:cs typeface="Calibri"/>
                </a:rPr>
                <a:t> </a:t>
              </a:r>
              <a:r>
                <a:rPr sz="682" dirty="0">
                  <a:latin typeface="Calibri"/>
                  <a:cs typeface="Calibri"/>
                </a:rPr>
                <a:t>Yes</a:t>
              </a:r>
              <a:r>
                <a:rPr sz="682" spc="-3" dirty="0">
                  <a:latin typeface="Calibri"/>
                  <a:cs typeface="Calibri"/>
                </a:rPr>
                <a:t> </a:t>
              </a:r>
              <a:r>
                <a:rPr sz="682" dirty="0">
                  <a:latin typeface="Calibri"/>
                  <a:cs typeface="Calibri"/>
                </a:rPr>
                <a:t>in</a:t>
              </a:r>
              <a:r>
                <a:rPr sz="682" spc="-3" dirty="0">
                  <a:latin typeface="Calibri"/>
                  <a:cs typeface="Calibri"/>
                </a:rPr>
                <a:t> </a:t>
              </a:r>
              <a:r>
                <a:rPr sz="682" dirty="0">
                  <a:latin typeface="Calibri"/>
                  <a:cs typeface="Calibri"/>
                </a:rPr>
                <a:t>#1,</a:t>
              </a:r>
              <a:r>
                <a:rPr sz="682" spc="10" dirty="0">
                  <a:latin typeface="Calibri"/>
                  <a:cs typeface="Calibri"/>
                </a:rPr>
                <a:t> </a:t>
              </a:r>
              <a:r>
                <a:rPr sz="682" dirty="0">
                  <a:latin typeface="Calibri"/>
                  <a:cs typeface="Calibri"/>
                </a:rPr>
                <a:t>the</a:t>
              </a:r>
              <a:r>
                <a:rPr sz="682" spc="-17" dirty="0">
                  <a:latin typeface="Calibri"/>
                  <a:cs typeface="Calibri"/>
                </a:rPr>
                <a:t> </a:t>
              </a:r>
              <a:r>
                <a:rPr sz="682" dirty="0">
                  <a:latin typeface="Calibri"/>
                  <a:cs typeface="Calibri"/>
                </a:rPr>
                <a:t>student</a:t>
              </a:r>
              <a:r>
                <a:rPr sz="682" spc="-7" dirty="0">
                  <a:latin typeface="Calibri"/>
                  <a:cs typeface="Calibri"/>
                </a:rPr>
                <a:t> </a:t>
              </a:r>
              <a:r>
                <a:rPr sz="682" dirty="0">
                  <a:latin typeface="Calibri"/>
                  <a:cs typeface="Calibri"/>
                </a:rPr>
                <a:t>must</a:t>
              </a:r>
              <a:r>
                <a:rPr sz="682" spc="-7" dirty="0">
                  <a:latin typeface="Calibri"/>
                  <a:cs typeface="Calibri"/>
                </a:rPr>
                <a:t> </a:t>
              </a:r>
              <a:r>
                <a:rPr sz="682" dirty="0">
                  <a:latin typeface="Calibri"/>
                  <a:cs typeface="Calibri"/>
                </a:rPr>
                <a:t>enroll</a:t>
              </a:r>
              <a:r>
                <a:rPr sz="682" spc="-3" dirty="0">
                  <a:latin typeface="Calibri"/>
                  <a:cs typeface="Calibri"/>
                </a:rPr>
                <a:t> </a:t>
              </a:r>
              <a:r>
                <a:rPr sz="682" dirty="0">
                  <a:latin typeface="Calibri"/>
                  <a:cs typeface="Calibri"/>
                </a:rPr>
                <a:t>in</a:t>
              </a:r>
              <a:r>
                <a:rPr sz="682" spc="-3" dirty="0">
                  <a:latin typeface="Calibri"/>
                  <a:cs typeface="Calibri"/>
                </a:rPr>
                <a:t> </a:t>
              </a:r>
              <a:r>
                <a:rPr sz="682" dirty="0">
                  <a:latin typeface="Calibri"/>
                  <a:cs typeface="Calibri"/>
                </a:rPr>
                <a:t>internship</a:t>
              </a:r>
              <a:r>
                <a:rPr sz="682" spc="-3" dirty="0">
                  <a:latin typeface="Calibri"/>
                  <a:cs typeface="Calibri"/>
                </a:rPr>
                <a:t> </a:t>
              </a:r>
              <a:r>
                <a:rPr sz="682" dirty="0">
                  <a:latin typeface="Calibri"/>
                  <a:cs typeface="Calibri"/>
                </a:rPr>
                <a:t>credit</a:t>
              </a:r>
              <a:r>
                <a:rPr sz="682" spc="-7" dirty="0">
                  <a:latin typeface="Calibri"/>
                  <a:cs typeface="Calibri"/>
                </a:rPr>
                <a:t> </a:t>
              </a:r>
              <a:r>
                <a:rPr sz="682" dirty="0">
                  <a:latin typeface="Calibri"/>
                  <a:cs typeface="Calibri"/>
                </a:rPr>
                <a:t>as you</a:t>
              </a:r>
              <a:r>
                <a:rPr sz="682" spc="-14" dirty="0">
                  <a:latin typeface="Calibri"/>
                  <a:cs typeface="Calibri"/>
                </a:rPr>
                <a:t> </a:t>
              </a:r>
              <a:r>
                <a:rPr sz="682" spc="-7" dirty="0">
                  <a:latin typeface="Calibri"/>
                  <a:cs typeface="Calibri"/>
                </a:rPr>
                <a:t>direct.</a:t>
              </a:r>
              <a:endParaRPr sz="682">
                <a:latin typeface="Calibri"/>
                <a:cs typeface="Calibri"/>
              </a:endParaRPr>
            </a:p>
          </p:txBody>
        </p:sp>
        <p:grpSp>
          <p:nvGrpSpPr>
            <p:cNvPr id="37" name="object 17">
              <a:extLst>
                <a:ext uri="{FF2B5EF4-FFF2-40B4-BE49-F238E27FC236}">
                  <a16:creationId xmlns:a16="http://schemas.microsoft.com/office/drawing/2014/main" id="{22454ACF-D9D8-86C7-BEE8-5402E5EFCB1D}"/>
                </a:ext>
              </a:extLst>
            </p:cNvPr>
            <p:cNvGrpSpPr/>
            <p:nvPr/>
          </p:nvGrpSpPr>
          <p:grpSpPr>
            <a:xfrm>
              <a:off x="4168295" y="3790987"/>
              <a:ext cx="3930361" cy="2150485"/>
              <a:chOff x="1058899" y="5560114"/>
              <a:chExt cx="5764530" cy="3154045"/>
            </a:xfrm>
          </p:grpSpPr>
          <p:sp>
            <p:nvSpPr>
              <p:cNvPr id="39" name="object 18">
                <a:extLst>
                  <a:ext uri="{FF2B5EF4-FFF2-40B4-BE49-F238E27FC236}">
                    <a16:creationId xmlns:a16="http://schemas.microsoft.com/office/drawing/2014/main" id="{3780A51D-16D0-8BC2-F15B-D0B158BDB647}"/>
                  </a:ext>
                </a:extLst>
              </p:cNvPr>
              <p:cNvSpPr/>
              <p:nvPr/>
            </p:nvSpPr>
            <p:spPr>
              <a:xfrm>
                <a:off x="1058899" y="5564221"/>
                <a:ext cx="5764530" cy="2374265"/>
              </a:xfrm>
              <a:custGeom>
                <a:avLst/>
                <a:gdLst/>
                <a:ahLst/>
                <a:cxnLst/>
                <a:rect l="l" t="t" r="r" b="b"/>
                <a:pathLst>
                  <a:path w="5764530" h="2374265">
                    <a:moveTo>
                      <a:pt x="1949931" y="0"/>
                    </a:moveTo>
                    <a:lnTo>
                      <a:pt x="2574781" y="0"/>
                    </a:lnTo>
                  </a:path>
                  <a:path w="5764530" h="2374265">
                    <a:moveTo>
                      <a:pt x="3389879" y="0"/>
                    </a:moveTo>
                    <a:lnTo>
                      <a:pt x="5764310" y="0"/>
                    </a:lnTo>
                  </a:path>
                  <a:path w="5764530" h="2374265">
                    <a:moveTo>
                      <a:pt x="1425356" y="233121"/>
                    </a:moveTo>
                    <a:lnTo>
                      <a:pt x="5736822" y="233121"/>
                    </a:lnTo>
                  </a:path>
                  <a:path w="5764530" h="2374265">
                    <a:moveTo>
                      <a:pt x="1323378" y="464731"/>
                    </a:moveTo>
                    <a:lnTo>
                      <a:pt x="5759815" y="464731"/>
                    </a:lnTo>
                  </a:path>
                  <a:path w="5764530" h="2374265">
                    <a:moveTo>
                      <a:pt x="350546" y="1166748"/>
                    </a:moveTo>
                    <a:lnTo>
                      <a:pt x="5724258" y="1166748"/>
                    </a:lnTo>
                  </a:path>
                  <a:path w="5764530" h="2374265">
                    <a:moveTo>
                      <a:pt x="350546" y="1417180"/>
                    </a:moveTo>
                    <a:lnTo>
                      <a:pt x="5724258" y="1417180"/>
                    </a:lnTo>
                  </a:path>
                  <a:path w="5764530" h="2374265">
                    <a:moveTo>
                      <a:pt x="0" y="2373998"/>
                    </a:moveTo>
                    <a:lnTo>
                      <a:pt x="5623651" y="2373998"/>
                    </a:lnTo>
                  </a:path>
                </a:pathLst>
              </a:custGeom>
              <a:ln w="8214">
                <a:solidFill>
                  <a:srgbClr val="000000"/>
                </a:solidFill>
              </a:ln>
            </p:spPr>
            <p:txBody>
              <a:bodyPr wrap="square" lIns="0" tIns="0" rIns="0" bIns="0" rtlCol="0"/>
              <a:lstStyle/>
              <a:p>
                <a:endParaRPr sz="1227"/>
              </a:p>
            </p:txBody>
          </p:sp>
          <p:sp>
            <p:nvSpPr>
              <p:cNvPr id="40" name="object 19">
                <a:extLst>
                  <a:ext uri="{FF2B5EF4-FFF2-40B4-BE49-F238E27FC236}">
                    <a16:creationId xmlns:a16="http://schemas.microsoft.com/office/drawing/2014/main" id="{D8E7CAE1-210E-5FA4-8B85-4AC420EBF019}"/>
                  </a:ext>
                </a:extLst>
              </p:cNvPr>
              <p:cNvSpPr/>
              <p:nvPr/>
            </p:nvSpPr>
            <p:spPr>
              <a:xfrm>
                <a:off x="1061097" y="8709452"/>
                <a:ext cx="5624195" cy="0"/>
              </a:xfrm>
              <a:custGeom>
                <a:avLst/>
                <a:gdLst/>
                <a:ahLst/>
                <a:cxnLst/>
                <a:rect l="l" t="t" r="r" b="b"/>
                <a:pathLst>
                  <a:path w="5624195">
                    <a:moveTo>
                      <a:pt x="0" y="0"/>
                    </a:moveTo>
                    <a:lnTo>
                      <a:pt x="5623651" y="0"/>
                    </a:lnTo>
                  </a:path>
                </a:pathLst>
              </a:custGeom>
              <a:ln w="8214">
                <a:solidFill>
                  <a:srgbClr val="000000"/>
                </a:solidFill>
              </a:ln>
            </p:spPr>
            <p:txBody>
              <a:bodyPr wrap="square" lIns="0" tIns="0" rIns="0" bIns="0" rtlCol="0"/>
              <a:lstStyle/>
              <a:p>
                <a:endParaRPr sz="1227"/>
              </a:p>
            </p:txBody>
          </p:sp>
        </p:grpSp>
        <p:sp>
          <p:nvSpPr>
            <p:cNvPr id="41" name="object 20">
              <a:extLst>
                <a:ext uri="{FF2B5EF4-FFF2-40B4-BE49-F238E27FC236}">
                  <a16:creationId xmlns:a16="http://schemas.microsoft.com/office/drawing/2014/main" id="{4E47975B-3A50-1467-05D0-DB3FB9A664B8}"/>
                </a:ext>
              </a:extLst>
            </p:cNvPr>
            <p:cNvSpPr txBox="1"/>
            <p:nvPr/>
          </p:nvSpPr>
          <p:spPr>
            <a:xfrm>
              <a:off x="7792143" y="3011978"/>
              <a:ext cx="280555" cy="239139"/>
            </a:xfrm>
            <a:prstGeom prst="rect">
              <a:avLst/>
            </a:prstGeom>
          </p:spPr>
          <p:txBody>
            <a:bodyPr vert="horz" wrap="square" lIns="0" tIns="8226" rIns="0" bIns="0" rtlCol="0">
              <a:spAutoFit/>
            </a:bodyPr>
            <a:lstStyle/>
            <a:p>
              <a:pPr marL="17318">
                <a:spcBef>
                  <a:spcPts val="65"/>
                </a:spcBef>
              </a:pPr>
              <a:r>
                <a:rPr sz="1500" spc="-740" dirty="0">
                  <a:latin typeface="Calibri"/>
                  <a:cs typeface="Calibri"/>
                </a:rPr>
                <a:t>□</a:t>
              </a:r>
              <a:r>
                <a:rPr sz="1023" baseline="13888" dirty="0">
                  <a:latin typeface="MS Gothic"/>
                  <a:cs typeface="MS Gothic"/>
                </a:rPr>
                <a:t>✔</a:t>
              </a:r>
              <a:r>
                <a:rPr sz="1023" spc="66" baseline="13888" dirty="0">
                  <a:latin typeface="Times New Roman"/>
                  <a:cs typeface="Times New Roman"/>
                </a:rPr>
                <a:t> </a:t>
              </a:r>
              <a:r>
                <a:rPr sz="682" spc="-17" dirty="0">
                  <a:latin typeface="Calibri"/>
                  <a:cs typeface="Calibri"/>
                </a:rPr>
                <a:t>No</a:t>
              </a:r>
              <a:endParaRPr sz="682">
                <a:latin typeface="Calibri"/>
                <a:cs typeface="Calibri"/>
              </a:endParaRPr>
            </a:p>
          </p:txBody>
        </p:sp>
        <p:sp>
          <p:nvSpPr>
            <p:cNvPr id="42" name="object 21">
              <a:extLst>
                <a:ext uri="{FF2B5EF4-FFF2-40B4-BE49-F238E27FC236}">
                  <a16:creationId xmlns:a16="http://schemas.microsoft.com/office/drawing/2014/main" id="{8845570F-4758-88EE-9AF6-DB23D3948F8B}"/>
                </a:ext>
              </a:extLst>
            </p:cNvPr>
            <p:cNvSpPr txBox="1"/>
            <p:nvPr/>
          </p:nvSpPr>
          <p:spPr>
            <a:xfrm>
              <a:off x="4235577" y="3470183"/>
              <a:ext cx="3817360" cy="1075772"/>
            </a:xfrm>
            <a:prstGeom prst="rect">
              <a:avLst/>
            </a:prstGeom>
          </p:spPr>
          <p:txBody>
            <a:bodyPr vert="horz" wrap="square" lIns="0" tIns="6061" rIns="0" bIns="0" rtlCol="0">
              <a:spAutoFit/>
            </a:bodyPr>
            <a:lstStyle/>
            <a:p>
              <a:pPr marL="287907" marR="58014" indent="-116462">
                <a:lnSpc>
                  <a:spcPct val="102000"/>
                </a:lnSpc>
                <a:spcBef>
                  <a:spcPts val="48"/>
                </a:spcBef>
                <a:buFont typeface="Symbol"/>
                <a:buChar char=""/>
                <a:tabLst>
                  <a:tab pos="287907" algn="l"/>
                </a:tabLst>
              </a:pPr>
              <a:r>
                <a:rPr sz="682" dirty="0">
                  <a:latin typeface="Calibri"/>
                  <a:cs typeface="Calibri"/>
                </a:rPr>
                <a:t>Graduating</a:t>
              </a:r>
              <a:r>
                <a:rPr sz="682" spc="-14" dirty="0">
                  <a:latin typeface="Calibri"/>
                  <a:cs typeface="Calibri"/>
                </a:rPr>
                <a:t> </a:t>
              </a:r>
              <a:r>
                <a:rPr sz="682" dirty="0">
                  <a:latin typeface="Calibri"/>
                  <a:cs typeface="Calibri"/>
                </a:rPr>
                <a:t>CPT</a:t>
              </a:r>
              <a:r>
                <a:rPr sz="682" spc="-14" dirty="0">
                  <a:latin typeface="Calibri"/>
                  <a:cs typeface="Calibri"/>
                </a:rPr>
                <a:t> </a:t>
              </a:r>
              <a:r>
                <a:rPr sz="682" dirty="0">
                  <a:latin typeface="Calibri"/>
                  <a:cs typeface="Calibri"/>
                </a:rPr>
                <a:t>participants must</a:t>
              </a:r>
              <a:r>
                <a:rPr sz="682" spc="-3" dirty="0">
                  <a:latin typeface="Calibri"/>
                  <a:cs typeface="Calibri"/>
                </a:rPr>
                <a:t> </a:t>
              </a:r>
              <a:r>
                <a:rPr sz="682" dirty="0">
                  <a:latin typeface="Calibri"/>
                  <a:cs typeface="Calibri"/>
                </a:rPr>
                <a:t>enroll</a:t>
              </a:r>
              <a:r>
                <a:rPr sz="682" spc="-10" dirty="0">
                  <a:latin typeface="Calibri"/>
                  <a:cs typeface="Calibri"/>
                </a:rPr>
                <a:t> </a:t>
              </a:r>
              <a:r>
                <a:rPr sz="682" dirty="0">
                  <a:latin typeface="Calibri"/>
                  <a:cs typeface="Calibri"/>
                </a:rPr>
                <a:t>in at</a:t>
              </a:r>
              <a:r>
                <a:rPr sz="682" spc="-7" dirty="0">
                  <a:latin typeface="Calibri"/>
                  <a:cs typeface="Calibri"/>
                </a:rPr>
                <a:t> </a:t>
              </a:r>
              <a:r>
                <a:rPr sz="682" dirty="0">
                  <a:latin typeface="Calibri"/>
                  <a:cs typeface="Calibri"/>
                </a:rPr>
                <a:t>least</a:t>
              </a:r>
              <a:r>
                <a:rPr sz="682" spc="-3" dirty="0">
                  <a:latin typeface="Calibri"/>
                  <a:cs typeface="Calibri"/>
                </a:rPr>
                <a:t> </a:t>
              </a:r>
              <a:r>
                <a:rPr sz="682" dirty="0">
                  <a:latin typeface="Calibri"/>
                  <a:cs typeface="Calibri"/>
                </a:rPr>
                <a:t>one</a:t>
              </a:r>
              <a:r>
                <a:rPr sz="682" spc="-17" dirty="0">
                  <a:latin typeface="Calibri"/>
                  <a:cs typeface="Calibri"/>
                </a:rPr>
                <a:t> </a:t>
              </a:r>
              <a:r>
                <a:rPr sz="682" dirty="0">
                  <a:latin typeface="Calibri"/>
                  <a:cs typeface="Calibri"/>
                </a:rPr>
                <a:t>course</a:t>
              </a:r>
              <a:r>
                <a:rPr sz="682" spc="-14" dirty="0">
                  <a:latin typeface="Calibri"/>
                  <a:cs typeface="Calibri"/>
                </a:rPr>
                <a:t> </a:t>
              </a:r>
              <a:r>
                <a:rPr sz="682" dirty="0">
                  <a:latin typeface="Calibri"/>
                  <a:cs typeface="Calibri"/>
                </a:rPr>
                <a:t>besides internship credit</a:t>
              </a:r>
              <a:r>
                <a:rPr sz="682" spc="-20" dirty="0">
                  <a:latin typeface="Calibri"/>
                  <a:cs typeface="Calibri"/>
                </a:rPr>
                <a:t> </a:t>
              </a:r>
              <a:r>
                <a:rPr sz="682" dirty="0">
                  <a:latin typeface="Calibri"/>
                  <a:cs typeface="Calibri"/>
                </a:rPr>
                <a:t>unless</a:t>
              </a:r>
              <a:r>
                <a:rPr sz="682" spc="3" dirty="0">
                  <a:latin typeface="Calibri"/>
                  <a:cs typeface="Calibri"/>
                </a:rPr>
                <a:t> </a:t>
              </a:r>
              <a:r>
                <a:rPr sz="682" spc="-17" dirty="0">
                  <a:latin typeface="Calibri"/>
                  <a:cs typeface="Calibri"/>
                </a:rPr>
                <a:t>you</a:t>
              </a:r>
              <a:r>
                <a:rPr sz="682" dirty="0">
                  <a:latin typeface="Calibri"/>
                  <a:cs typeface="Calibri"/>
                </a:rPr>
                <a:t> checked</a:t>
              </a:r>
              <a:r>
                <a:rPr sz="682" spc="-14" dirty="0">
                  <a:latin typeface="Calibri"/>
                  <a:cs typeface="Calibri"/>
                </a:rPr>
                <a:t> </a:t>
              </a:r>
              <a:r>
                <a:rPr sz="682" dirty="0">
                  <a:latin typeface="Calibri"/>
                  <a:cs typeface="Calibri"/>
                </a:rPr>
                <a:t>Yes</a:t>
              </a:r>
              <a:r>
                <a:rPr sz="682" spc="-10" dirty="0">
                  <a:latin typeface="Calibri"/>
                  <a:cs typeface="Calibri"/>
                </a:rPr>
                <a:t> </a:t>
              </a:r>
              <a:r>
                <a:rPr sz="682" dirty="0">
                  <a:latin typeface="Calibri"/>
                  <a:cs typeface="Calibri"/>
                </a:rPr>
                <a:t>in</a:t>
              </a:r>
              <a:r>
                <a:rPr sz="682" spc="-14" dirty="0">
                  <a:latin typeface="Calibri"/>
                  <a:cs typeface="Calibri"/>
                </a:rPr>
                <a:t> </a:t>
              </a:r>
              <a:r>
                <a:rPr sz="682" spc="-17" dirty="0">
                  <a:latin typeface="Calibri"/>
                  <a:cs typeface="Calibri"/>
                </a:rPr>
                <a:t>#1.</a:t>
              </a:r>
              <a:endParaRPr sz="682">
                <a:latin typeface="Calibri"/>
                <a:cs typeface="Calibri"/>
              </a:endParaRPr>
            </a:p>
            <a:p>
              <a:pPr marL="287907" indent="-116029">
                <a:spcBef>
                  <a:spcPts val="48"/>
                </a:spcBef>
                <a:buFont typeface="Symbol"/>
                <a:buChar char=""/>
                <a:tabLst>
                  <a:tab pos="287907" algn="l"/>
                </a:tabLst>
              </a:pPr>
              <a:r>
                <a:rPr sz="682" dirty="0">
                  <a:latin typeface="Calibri"/>
                  <a:cs typeface="Calibri"/>
                </a:rPr>
                <a:t>Internship Course</a:t>
              </a:r>
              <a:r>
                <a:rPr sz="682" spc="-14" dirty="0">
                  <a:latin typeface="Calibri"/>
                  <a:cs typeface="Calibri"/>
                </a:rPr>
                <a:t> </a:t>
              </a:r>
              <a:r>
                <a:rPr sz="682" dirty="0">
                  <a:latin typeface="Calibri"/>
                  <a:cs typeface="Calibri"/>
                </a:rPr>
                <a:t>number:</a:t>
              </a:r>
              <a:r>
                <a:rPr sz="682" spc="82" dirty="0">
                  <a:latin typeface="Calibri"/>
                  <a:cs typeface="Calibri"/>
                </a:rPr>
                <a:t> </a:t>
              </a:r>
              <a:r>
                <a:rPr sz="1023" baseline="22222" dirty="0">
                  <a:latin typeface="Arial"/>
                  <a:cs typeface="Arial"/>
                </a:rPr>
                <a:t>CE</a:t>
              </a:r>
              <a:r>
                <a:rPr sz="1023" spc="-5" baseline="22222" dirty="0">
                  <a:latin typeface="Arial"/>
                  <a:cs typeface="Arial"/>
                </a:rPr>
                <a:t> </a:t>
              </a:r>
              <a:r>
                <a:rPr sz="1023" baseline="22222" dirty="0">
                  <a:latin typeface="Arial"/>
                  <a:cs typeface="Arial"/>
                </a:rPr>
                <a:t>En199</a:t>
              </a:r>
              <a:r>
                <a:rPr sz="1023" spc="-10" baseline="22222" dirty="0">
                  <a:latin typeface="Arial"/>
                  <a:cs typeface="Arial"/>
                </a:rPr>
                <a:t> </a:t>
              </a:r>
              <a:r>
                <a:rPr sz="682" dirty="0">
                  <a:latin typeface="Calibri"/>
                  <a:cs typeface="Calibri"/>
                </a:rPr>
                <a:t>_</a:t>
              </a:r>
              <a:r>
                <a:rPr sz="682" spc="191" dirty="0">
                  <a:latin typeface="Calibri"/>
                  <a:cs typeface="Calibri"/>
                </a:rPr>
                <a:t> </a:t>
              </a:r>
              <a:r>
                <a:rPr sz="682" spc="-7" dirty="0">
                  <a:latin typeface="Calibri"/>
                  <a:cs typeface="Calibri"/>
                </a:rPr>
                <a:t>Course </a:t>
              </a:r>
              <a:r>
                <a:rPr sz="682" dirty="0">
                  <a:latin typeface="Calibri"/>
                  <a:cs typeface="Calibri"/>
                </a:rPr>
                <a:t>Title:</a:t>
              </a:r>
              <a:r>
                <a:rPr sz="682" spc="164" dirty="0">
                  <a:latin typeface="Calibri"/>
                  <a:cs typeface="Calibri"/>
                </a:rPr>
                <a:t> </a:t>
              </a:r>
              <a:r>
                <a:rPr sz="1023" baseline="22222" dirty="0">
                  <a:latin typeface="Arial"/>
                  <a:cs typeface="Arial"/>
                </a:rPr>
                <a:t>Academic</a:t>
              </a:r>
              <a:r>
                <a:rPr sz="1023" spc="-10" baseline="22222" dirty="0">
                  <a:latin typeface="Arial"/>
                  <a:cs typeface="Arial"/>
                </a:rPr>
                <a:t> Internship</a:t>
              </a:r>
              <a:endParaRPr sz="1023" baseline="22222">
                <a:latin typeface="Arial"/>
                <a:cs typeface="Arial"/>
              </a:endParaRPr>
            </a:p>
            <a:p>
              <a:pPr marL="172744" indent="-155427">
                <a:spcBef>
                  <a:spcPts val="436"/>
                </a:spcBef>
                <a:buAutoNum type="arabicPeriod" startAt="3"/>
                <a:tabLst>
                  <a:tab pos="172744" algn="l"/>
                </a:tabLst>
              </a:pPr>
              <a:r>
                <a:rPr sz="682" dirty="0">
                  <a:latin typeface="Calibri"/>
                  <a:cs typeface="Calibri"/>
                </a:rPr>
                <a:t>CPT</a:t>
              </a:r>
              <a:r>
                <a:rPr sz="682" spc="-17" dirty="0">
                  <a:latin typeface="Calibri"/>
                  <a:cs typeface="Calibri"/>
                </a:rPr>
                <a:t> </a:t>
              </a:r>
              <a:r>
                <a:rPr sz="682" dirty="0">
                  <a:latin typeface="Calibri"/>
                  <a:cs typeface="Calibri"/>
                </a:rPr>
                <a:t>Company</a:t>
              </a:r>
              <a:r>
                <a:rPr sz="682" spc="-3" dirty="0">
                  <a:latin typeface="Calibri"/>
                  <a:cs typeface="Calibri"/>
                </a:rPr>
                <a:t> </a:t>
              </a:r>
              <a:r>
                <a:rPr sz="682" dirty="0">
                  <a:latin typeface="Calibri"/>
                  <a:cs typeface="Calibri"/>
                </a:rPr>
                <a:t>Name:</a:t>
              </a:r>
              <a:r>
                <a:rPr sz="682" spc="-7" dirty="0">
                  <a:latin typeface="Calibri"/>
                  <a:cs typeface="Calibri"/>
                </a:rPr>
                <a:t> </a:t>
              </a:r>
              <a:r>
                <a:rPr sz="1023" baseline="22222" dirty="0">
                  <a:latin typeface="Arial"/>
                  <a:cs typeface="Arial"/>
                </a:rPr>
                <a:t>Bhw</a:t>
              </a:r>
              <a:r>
                <a:rPr sz="1023" spc="-15" baseline="22222" dirty="0">
                  <a:latin typeface="Arial"/>
                  <a:cs typeface="Arial"/>
                </a:rPr>
                <a:t> </a:t>
              </a:r>
              <a:r>
                <a:rPr sz="1023" baseline="22222" dirty="0">
                  <a:latin typeface="Arial"/>
                  <a:cs typeface="Arial"/>
                </a:rPr>
                <a:t>Engineers</a:t>
              </a:r>
              <a:r>
                <a:rPr sz="1023" spc="-15" baseline="22222" dirty="0">
                  <a:latin typeface="Arial"/>
                  <a:cs typeface="Arial"/>
                </a:rPr>
                <a:t> </a:t>
              </a:r>
              <a:r>
                <a:rPr sz="1023" spc="-25" baseline="22222" dirty="0">
                  <a:latin typeface="Arial"/>
                  <a:cs typeface="Arial"/>
                </a:rPr>
                <a:t>LLC</a:t>
              </a:r>
              <a:endParaRPr sz="1023" baseline="22222">
                <a:latin typeface="Arial"/>
                <a:cs typeface="Arial"/>
              </a:endParaRPr>
            </a:p>
            <a:p>
              <a:pPr marL="172744" indent="-155427">
                <a:spcBef>
                  <a:spcPts val="201"/>
                </a:spcBef>
                <a:buAutoNum type="arabicPeriod" startAt="3"/>
                <a:tabLst>
                  <a:tab pos="172744" algn="l"/>
                </a:tabLst>
              </a:pPr>
              <a:r>
                <a:rPr sz="1023" baseline="-19444" dirty="0">
                  <a:latin typeface="Calibri"/>
                  <a:cs typeface="Calibri"/>
                </a:rPr>
                <a:t>Company</a:t>
              </a:r>
              <a:r>
                <a:rPr sz="1023" spc="5" baseline="-19444" dirty="0">
                  <a:latin typeface="Calibri"/>
                  <a:cs typeface="Calibri"/>
                </a:rPr>
                <a:t> </a:t>
              </a:r>
              <a:r>
                <a:rPr sz="1023" baseline="-19444" dirty="0">
                  <a:latin typeface="Calibri"/>
                  <a:cs typeface="Calibri"/>
                </a:rPr>
                <a:t>Address:</a:t>
              </a:r>
              <a:r>
                <a:rPr sz="1023" spc="10" baseline="-19444" dirty="0">
                  <a:latin typeface="Calibri"/>
                  <a:cs typeface="Calibri"/>
                </a:rPr>
                <a:t> </a:t>
              </a:r>
              <a:r>
                <a:rPr sz="682" dirty="0">
                  <a:latin typeface="Arial"/>
                  <a:cs typeface="Arial"/>
                </a:rPr>
                <a:t>13065 S 132 E Suite 210, Draper, UT </a:t>
              </a:r>
              <a:r>
                <a:rPr sz="682" spc="-7" dirty="0">
                  <a:latin typeface="Arial"/>
                  <a:cs typeface="Arial"/>
                </a:rPr>
                <a:t>84020</a:t>
              </a:r>
              <a:endParaRPr sz="682">
                <a:latin typeface="Arial"/>
                <a:cs typeface="Arial"/>
              </a:endParaRPr>
            </a:p>
            <a:p>
              <a:pPr marL="171445" marR="140706" indent="-154561">
                <a:lnSpc>
                  <a:spcPct val="156000"/>
                </a:lnSpc>
                <a:spcBef>
                  <a:spcPts val="290"/>
                </a:spcBef>
                <a:buAutoNum type="arabicPeriod" startAt="3"/>
                <a:tabLst>
                  <a:tab pos="171445" algn="l"/>
                  <a:tab pos="172744" algn="l"/>
                </a:tabLst>
              </a:pPr>
              <a:r>
                <a:rPr sz="682" dirty="0">
                  <a:latin typeface="Calibri"/>
                  <a:cs typeface="Calibri"/>
                </a:rPr>
                <a:t>	</a:t>
              </a:r>
              <a:r>
                <a:rPr sz="682" spc="-7" dirty="0">
                  <a:latin typeface="Calibri"/>
                  <a:cs typeface="Calibri"/>
                </a:rPr>
                <a:t>Explanation</a:t>
              </a:r>
              <a:r>
                <a:rPr sz="682" spc="10" dirty="0">
                  <a:latin typeface="Calibri"/>
                  <a:cs typeface="Calibri"/>
                </a:rPr>
                <a:t> </a:t>
              </a:r>
              <a:r>
                <a:rPr sz="682" dirty="0">
                  <a:latin typeface="Calibri"/>
                  <a:cs typeface="Calibri"/>
                </a:rPr>
                <a:t>of how CPT</a:t>
              </a:r>
              <a:r>
                <a:rPr sz="682" spc="-3" dirty="0">
                  <a:latin typeface="Calibri"/>
                  <a:cs typeface="Calibri"/>
                </a:rPr>
                <a:t> </a:t>
              </a:r>
              <a:r>
                <a:rPr sz="682" dirty="0">
                  <a:latin typeface="Calibri"/>
                  <a:cs typeface="Calibri"/>
                </a:rPr>
                <a:t>is</a:t>
              </a:r>
              <a:r>
                <a:rPr sz="682" spc="14" dirty="0">
                  <a:latin typeface="Calibri"/>
                  <a:cs typeface="Calibri"/>
                </a:rPr>
                <a:t> </a:t>
              </a:r>
              <a:r>
                <a:rPr sz="682" dirty="0">
                  <a:latin typeface="Calibri"/>
                  <a:cs typeface="Calibri"/>
                </a:rPr>
                <a:t>directly</a:t>
              </a:r>
              <a:r>
                <a:rPr sz="682" spc="10" dirty="0">
                  <a:latin typeface="Calibri"/>
                  <a:cs typeface="Calibri"/>
                </a:rPr>
                <a:t> </a:t>
              </a:r>
              <a:r>
                <a:rPr sz="682" dirty="0">
                  <a:latin typeface="Calibri"/>
                  <a:cs typeface="Calibri"/>
                </a:rPr>
                <a:t>related</a:t>
              </a:r>
              <a:r>
                <a:rPr sz="682" spc="7" dirty="0">
                  <a:latin typeface="Calibri"/>
                  <a:cs typeface="Calibri"/>
                </a:rPr>
                <a:t> </a:t>
              </a:r>
              <a:r>
                <a:rPr sz="682" dirty="0">
                  <a:latin typeface="Calibri"/>
                  <a:cs typeface="Calibri"/>
                </a:rPr>
                <a:t>to</a:t>
              </a:r>
              <a:r>
                <a:rPr sz="682" spc="7" dirty="0">
                  <a:latin typeface="Calibri"/>
                  <a:cs typeface="Calibri"/>
                </a:rPr>
                <a:t> </a:t>
              </a:r>
              <a:r>
                <a:rPr sz="682" dirty="0">
                  <a:latin typeface="Calibri"/>
                  <a:cs typeface="Calibri"/>
                </a:rPr>
                <a:t>student’s</a:t>
              </a:r>
              <a:r>
                <a:rPr sz="682" spc="10" dirty="0">
                  <a:latin typeface="Calibri"/>
                  <a:cs typeface="Calibri"/>
                </a:rPr>
                <a:t> </a:t>
              </a:r>
              <a:r>
                <a:rPr sz="682" spc="-7" dirty="0">
                  <a:latin typeface="Calibri"/>
                  <a:cs typeface="Calibri"/>
                </a:rPr>
                <a:t>major-</a:t>
              </a:r>
              <a:r>
                <a:rPr sz="682" dirty="0">
                  <a:latin typeface="Calibri"/>
                  <a:cs typeface="Calibri"/>
                </a:rPr>
                <a:t>-</a:t>
              </a:r>
              <a:r>
                <a:rPr sz="682" b="1" dirty="0">
                  <a:latin typeface="Calibri"/>
                  <a:cs typeface="Calibri"/>
                </a:rPr>
                <a:t>limited</a:t>
              </a:r>
              <a:r>
                <a:rPr sz="682" b="1" spc="3" dirty="0">
                  <a:latin typeface="Calibri"/>
                  <a:cs typeface="Calibri"/>
                </a:rPr>
                <a:t> </a:t>
              </a:r>
              <a:r>
                <a:rPr sz="682" b="1" dirty="0">
                  <a:latin typeface="Calibri"/>
                  <a:cs typeface="Calibri"/>
                </a:rPr>
                <a:t>to</a:t>
              </a:r>
              <a:r>
                <a:rPr sz="682" b="1" spc="3" dirty="0">
                  <a:latin typeface="Calibri"/>
                  <a:cs typeface="Calibri"/>
                </a:rPr>
                <a:t> </a:t>
              </a:r>
              <a:r>
                <a:rPr sz="682" b="1" dirty="0">
                  <a:latin typeface="Calibri"/>
                  <a:cs typeface="Calibri"/>
                </a:rPr>
                <a:t>250</a:t>
              </a:r>
              <a:r>
                <a:rPr sz="682" b="1" spc="3" dirty="0">
                  <a:latin typeface="Calibri"/>
                  <a:cs typeface="Calibri"/>
                </a:rPr>
                <a:t> </a:t>
              </a:r>
              <a:r>
                <a:rPr sz="682" b="1" dirty="0">
                  <a:latin typeface="Calibri"/>
                  <a:cs typeface="Calibri"/>
                </a:rPr>
                <a:t>characters:</a:t>
              </a:r>
              <a:r>
                <a:rPr sz="682" b="1" spc="3" dirty="0">
                  <a:latin typeface="Calibri"/>
                  <a:cs typeface="Calibri"/>
                </a:rPr>
                <a:t> </a:t>
              </a:r>
              <a:r>
                <a:rPr sz="545" b="1" dirty="0">
                  <a:solidFill>
                    <a:srgbClr val="FF0000"/>
                  </a:solidFill>
                  <a:latin typeface="Calibri"/>
                  <a:cs typeface="Calibri"/>
                </a:rPr>
                <a:t>(This</a:t>
              </a:r>
              <a:r>
                <a:rPr sz="545" b="1" spc="17" dirty="0">
                  <a:solidFill>
                    <a:srgbClr val="FF0000"/>
                  </a:solidFill>
                  <a:latin typeface="Calibri"/>
                  <a:cs typeface="Calibri"/>
                </a:rPr>
                <a:t> </a:t>
              </a:r>
              <a:r>
                <a:rPr sz="545" b="1" dirty="0">
                  <a:solidFill>
                    <a:srgbClr val="FF0000"/>
                  </a:solidFill>
                  <a:latin typeface="Calibri"/>
                  <a:cs typeface="Calibri"/>
                </a:rPr>
                <a:t>will</a:t>
              </a:r>
              <a:r>
                <a:rPr sz="545" b="1" spc="17" dirty="0">
                  <a:solidFill>
                    <a:srgbClr val="FF0000"/>
                  </a:solidFill>
                  <a:latin typeface="Calibri"/>
                  <a:cs typeface="Calibri"/>
                </a:rPr>
                <a:t> </a:t>
              </a:r>
              <a:r>
                <a:rPr sz="545" b="1" spc="-17" dirty="0">
                  <a:solidFill>
                    <a:srgbClr val="FF0000"/>
                  </a:solidFill>
                  <a:latin typeface="Calibri"/>
                  <a:cs typeface="Calibri"/>
                </a:rPr>
                <a:t>be</a:t>
              </a:r>
              <a:r>
                <a:rPr sz="545" b="1" spc="20" dirty="0">
                  <a:solidFill>
                    <a:srgbClr val="FF0000"/>
                  </a:solidFill>
                  <a:latin typeface="Calibri"/>
                  <a:cs typeface="Calibri"/>
                </a:rPr>
                <a:t> entered</a:t>
              </a:r>
              <a:r>
                <a:rPr sz="545" b="1" spc="44" dirty="0">
                  <a:solidFill>
                    <a:srgbClr val="FF0000"/>
                  </a:solidFill>
                  <a:latin typeface="Calibri"/>
                  <a:cs typeface="Calibri"/>
                </a:rPr>
                <a:t> </a:t>
              </a:r>
              <a:r>
                <a:rPr sz="545" b="1" spc="20" dirty="0">
                  <a:solidFill>
                    <a:srgbClr val="FF0000"/>
                  </a:solidFill>
                  <a:latin typeface="Calibri"/>
                  <a:cs typeface="Calibri"/>
                </a:rPr>
                <a:t>into</a:t>
              </a:r>
              <a:r>
                <a:rPr sz="545" b="1" spc="44" dirty="0">
                  <a:solidFill>
                    <a:srgbClr val="FF0000"/>
                  </a:solidFill>
                  <a:latin typeface="Calibri"/>
                  <a:cs typeface="Calibri"/>
                </a:rPr>
                <a:t> </a:t>
              </a:r>
              <a:r>
                <a:rPr sz="545" b="1" spc="20" dirty="0">
                  <a:solidFill>
                    <a:srgbClr val="FF0000"/>
                  </a:solidFill>
                  <a:latin typeface="Calibri"/>
                  <a:cs typeface="Calibri"/>
                </a:rPr>
                <a:t>student's</a:t>
              </a:r>
              <a:r>
                <a:rPr sz="545" b="1" spc="48" dirty="0">
                  <a:solidFill>
                    <a:srgbClr val="FF0000"/>
                  </a:solidFill>
                  <a:latin typeface="Calibri"/>
                  <a:cs typeface="Calibri"/>
                </a:rPr>
                <a:t> </a:t>
              </a:r>
              <a:r>
                <a:rPr sz="545" b="1" spc="20" dirty="0">
                  <a:solidFill>
                    <a:srgbClr val="FF0000"/>
                  </a:solidFill>
                  <a:latin typeface="Calibri"/>
                  <a:cs typeface="Calibri"/>
                </a:rPr>
                <a:t>Department</a:t>
              </a:r>
              <a:r>
                <a:rPr sz="545" b="1" spc="41" dirty="0">
                  <a:solidFill>
                    <a:srgbClr val="FF0000"/>
                  </a:solidFill>
                  <a:latin typeface="Calibri"/>
                  <a:cs typeface="Calibri"/>
                </a:rPr>
                <a:t> </a:t>
              </a:r>
              <a:r>
                <a:rPr sz="545" b="1" spc="20" dirty="0">
                  <a:solidFill>
                    <a:srgbClr val="FF0000"/>
                  </a:solidFill>
                  <a:latin typeface="Calibri"/>
                  <a:cs typeface="Calibri"/>
                </a:rPr>
                <a:t>of</a:t>
              </a:r>
              <a:r>
                <a:rPr sz="545" b="1" spc="44" dirty="0">
                  <a:solidFill>
                    <a:srgbClr val="FF0000"/>
                  </a:solidFill>
                  <a:latin typeface="Calibri"/>
                  <a:cs typeface="Calibri"/>
                </a:rPr>
                <a:t> </a:t>
              </a:r>
              <a:r>
                <a:rPr sz="545" b="1" spc="20" dirty="0">
                  <a:solidFill>
                    <a:srgbClr val="FF0000"/>
                  </a:solidFill>
                  <a:latin typeface="Calibri"/>
                  <a:cs typeface="Calibri"/>
                </a:rPr>
                <a:t>Homeland</a:t>
              </a:r>
              <a:r>
                <a:rPr sz="545" b="1" spc="41" dirty="0">
                  <a:solidFill>
                    <a:srgbClr val="FF0000"/>
                  </a:solidFill>
                  <a:latin typeface="Calibri"/>
                  <a:cs typeface="Calibri"/>
                </a:rPr>
                <a:t> </a:t>
              </a:r>
              <a:r>
                <a:rPr sz="545" b="1" spc="20" dirty="0">
                  <a:solidFill>
                    <a:srgbClr val="FF0000"/>
                  </a:solidFill>
                  <a:latin typeface="Calibri"/>
                  <a:cs typeface="Calibri"/>
                </a:rPr>
                <a:t>Security</a:t>
              </a:r>
              <a:r>
                <a:rPr sz="545" b="1" spc="48" dirty="0">
                  <a:solidFill>
                    <a:srgbClr val="FF0000"/>
                  </a:solidFill>
                  <a:latin typeface="Calibri"/>
                  <a:cs typeface="Calibri"/>
                </a:rPr>
                <a:t> </a:t>
              </a:r>
              <a:r>
                <a:rPr sz="545" b="1" spc="20" dirty="0">
                  <a:solidFill>
                    <a:srgbClr val="FF0000"/>
                  </a:solidFill>
                  <a:latin typeface="Calibri"/>
                  <a:cs typeface="Calibri"/>
                </a:rPr>
                <a:t>SEVIS</a:t>
              </a:r>
              <a:r>
                <a:rPr sz="545" b="1" spc="44" dirty="0">
                  <a:solidFill>
                    <a:srgbClr val="FF0000"/>
                  </a:solidFill>
                  <a:latin typeface="Calibri"/>
                  <a:cs typeface="Calibri"/>
                </a:rPr>
                <a:t> </a:t>
              </a:r>
              <a:r>
                <a:rPr sz="545" b="1" spc="20" dirty="0">
                  <a:solidFill>
                    <a:srgbClr val="FF0000"/>
                  </a:solidFill>
                  <a:latin typeface="Calibri"/>
                  <a:cs typeface="Calibri"/>
                </a:rPr>
                <a:t>immigration</a:t>
              </a:r>
              <a:r>
                <a:rPr sz="545" b="1" spc="48" dirty="0">
                  <a:solidFill>
                    <a:srgbClr val="FF0000"/>
                  </a:solidFill>
                  <a:latin typeface="Calibri"/>
                  <a:cs typeface="Calibri"/>
                </a:rPr>
                <a:t> </a:t>
              </a:r>
              <a:r>
                <a:rPr sz="545" b="1" spc="-7" dirty="0">
                  <a:solidFill>
                    <a:srgbClr val="FF0000"/>
                  </a:solidFill>
                  <a:latin typeface="Calibri"/>
                  <a:cs typeface="Calibri"/>
                </a:rPr>
                <a:t>record.)</a:t>
              </a:r>
              <a:endParaRPr sz="545">
                <a:latin typeface="Calibri"/>
                <a:cs typeface="Calibri"/>
              </a:endParaRPr>
            </a:p>
            <a:p>
              <a:pPr marL="183568">
                <a:spcBef>
                  <a:spcPts val="153"/>
                </a:spcBef>
              </a:pPr>
              <a:r>
                <a:rPr sz="682" dirty="0">
                  <a:latin typeface="Arial"/>
                  <a:cs typeface="Arial"/>
                </a:rPr>
                <a:t>Sanuel</a:t>
              </a:r>
              <a:r>
                <a:rPr sz="682" spc="-3" dirty="0">
                  <a:latin typeface="Arial"/>
                  <a:cs typeface="Arial"/>
                </a:rPr>
                <a:t> </a:t>
              </a:r>
              <a:r>
                <a:rPr sz="682" dirty="0">
                  <a:latin typeface="Arial"/>
                  <a:cs typeface="Arial"/>
                </a:rPr>
                <a:t>will</a:t>
              </a:r>
              <a:r>
                <a:rPr sz="682" spc="-3" dirty="0">
                  <a:latin typeface="Arial"/>
                  <a:cs typeface="Arial"/>
                </a:rPr>
                <a:t> </a:t>
              </a:r>
              <a:r>
                <a:rPr sz="682" dirty="0">
                  <a:latin typeface="Arial"/>
                  <a:cs typeface="Arial"/>
                </a:rPr>
                <a:t>be</a:t>
              </a:r>
              <a:r>
                <a:rPr sz="682" spc="-3" dirty="0">
                  <a:latin typeface="Arial"/>
                  <a:cs typeface="Arial"/>
                </a:rPr>
                <a:t> </a:t>
              </a:r>
              <a:r>
                <a:rPr sz="682" dirty="0">
                  <a:latin typeface="Arial"/>
                  <a:cs typeface="Arial"/>
                </a:rPr>
                <a:t>reviewing</a:t>
              </a:r>
              <a:r>
                <a:rPr sz="682" spc="-3" dirty="0">
                  <a:latin typeface="Arial"/>
                  <a:cs typeface="Arial"/>
                </a:rPr>
                <a:t> </a:t>
              </a:r>
              <a:r>
                <a:rPr sz="682" dirty="0">
                  <a:latin typeface="Arial"/>
                  <a:cs typeface="Arial"/>
                </a:rPr>
                <a:t>drawings</a:t>
              </a:r>
              <a:r>
                <a:rPr sz="682" spc="-3" dirty="0">
                  <a:latin typeface="Arial"/>
                  <a:cs typeface="Arial"/>
                </a:rPr>
                <a:t> </a:t>
              </a:r>
              <a:r>
                <a:rPr sz="682" dirty="0">
                  <a:latin typeface="Arial"/>
                  <a:cs typeface="Arial"/>
                </a:rPr>
                <a:t>to</a:t>
              </a:r>
              <a:r>
                <a:rPr sz="682" spc="-3" dirty="0">
                  <a:latin typeface="Arial"/>
                  <a:cs typeface="Arial"/>
                </a:rPr>
                <a:t> </a:t>
              </a:r>
              <a:r>
                <a:rPr sz="682" dirty="0">
                  <a:latin typeface="Arial"/>
                  <a:cs typeface="Arial"/>
                </a:rPr>
                <a:t>see</a:t>
              </a:r>
              <a:r>
                <a:rPr sz="682" spc="-3" dirty="0">
                  <a:latin typeface="Arial"/>
                  <a:cs typeface="Arial"/>
                </a:rPr>
                <a:t> </a:t>
              </a:r>
              <a:r>
                <a:rPr sz="682" dirty="0">
                  <a:latin typeface="Arial"/>
                  <a:cs typeface="Arial"/>
                </a:rPr>
                <a:t>if</a:t>
              </a:r>
              <a:r>
                <a:rPr sz="682" spc="-3" dirty="0">
                  <a:latin typeface="Arial"/>
                  <a:cs typeface="Arial"/>
                </a:rPr>
                <a:t> </a:t>
              </a:r>
              <a:r>
                <a:rPr sz="682" dirty="0">
                  <a:latin typeface="Arial"/>
                  <a:cs typeface="Arial"/>
                </a:rPr>
                <a:t>the</a:t>
              </a:r>
              <a:r>
                <a:rPr sz="682" spc="-3" dirty="0">
                  <a:latin typeface="Arial"/>
                  <a:cs typeface="Arial"/>
                </a:rPr>
                <a:t> </a:t>
              </a:r>
              <a:r>
                <a:rPr sz="682" dirty="0">
                  <a:latin typeface="Arial"/>
                  <a:cs typeface="Arial"/>
                </a:rPr>
                <a:t>specifications</a:t>
              </a:r>
              <a:r>
                <a:rPr sz="682" spc="-3" dirty="0">
                  <a:latin typeface="Arial"/>
                  <a:cs typeface="Arial"/>
                </a:rPr>
                <a:t> </a:t>
              </a:r>
              <a:r>
                <a:rPr sz="682" dirty="0">
                  <a:latin typeface="Arial"/>
                  <a:cs typeface="Arial"/>
                </a:rPr>
                <a:t>meet</a:t>
              </a:r>
              <a:r>
                <a:rPr sz="682" spc="-3" dirty="0">
                  <a:latin typeface="Arial"/>
                  <a:cs typeface="Arial"/>
                </a:rPr>
                <a:t> </a:t>
              </a:r>
              <a:r>
                <a:rPr sz="682" dirty="0">
                  <a:latin typeface="Arial"/>
                  <a:cs typeface="Arial"/>
                </a:rPr>
                <a:t>civil</a:t>
              </a:r>
              <a:r>
                <a:rPr sz="682" spc="-3" dirty="0">
                  <a:latin typeface="Arial"/>
                  <a:cs typeface="Arial"/>
                </a:rPr>
                <a:t> </a:t>
              </a:r>
              <a:r>
                <a:rPr sz="682" dirty="0">
                  <a:latin typeface="Arial"/>
                  <a:cs typeface="Arial"/>
                </a:rPr>
                <a:t>engineering</a:t>
              </a:r>
              <a:r>
                <a:rPr sz="682" spc="-3" dirty="0">
                  <a:latin typeface="Arial"/>
                  <a:cs typeface="Arial"/>
                </a:rPr>
                <a:t> </a:t>
              </a:r>
              <a:r>
                <a:rPr sz="682" spc="-7" dirty="0">
                  <a:latin typeface="Arial"/>
                  <a:cs typeface="Arial"/>
                </a:rPr>
                <a:t>standards.</a:t>
              </a:r>
              <a:endParaRPr sz="682">
                <a:latin typeface="Arial"/>
                <a:cs typeface="Arial"/>
              </a:endParaRPr>
            </a:p>
          </p:txBody>
        </p:sp>
        <p:sp>
          <p:nvSpPr>
            <p:cNvPr id="43" name="object 22">
              <a:extLst>
                <a:ext uri="{FF2B5EF4-FFF2-40B4-BE49-F238E27FC236}">
                  <a16:creationId xmlns:a16="http://schemas.microsoft.com/office/drawing/2014/main" id="{9D614D30-39BB-30E3-FA2E-5456F51BD816}"/>
                </a:ext>
              </a:extLst>
            </p:cNvPr>
            <p:cNvSpPr txBox="1"/>
            <p:nvPr/>
          </p:nvSpPr>
          <p:spPr>
            <a:xfrm>
              <a:off x="4146526" y="4803847"/>
              <a:ext cx="3884468" cy="944349"/>
            </a:xfrm>
            <a:prstGeom prst="rect">
              <a:avLst/>
            </a:prstGeom>
          </p:spPr>
          <p:txBody>
            <a:bodyPr vert="horz" wrap="square" lIns="0" tIns="14720" rIns="0" bIns="0" rtlCol="0">
              <a:spAutoFit/>
            </a:bodyPr>
            <a:lstStyle/>
            <a:p>
              <a:pPr marL="261498" indent="-155427">
                <a:spcBef>
                  <a:spcPts val="116"/>
                </a:spcBef>
                <a:buAutoNum type="arabicPeriod" startAt="6"/>
                <a:tabLst>
                  <a:tab pos="261498" algn="l"/>
                </a:tabLst>
              </a:pPr>
              <a:r>
                <a:rPr sz="682" dirty="0">
                  <a:latin typeface="Calibri"/>
                  <a:cs typeface="Calibri"/>
                </a:rPr>
                <a:t>Verification:</a:t>
              </a:r>
              <a:r>
                <a:rPr sz="682" spc="119" dirty="0">
                  <a:latin typeface="Calibri"/>
                  <a:cs typeface="Calibri"/>
                </a:rPr>
                <a:t> </a:t>
              </a:r>
              <a:r>
                <a:rPr sz="682" dirty="0">
                  <a:latin typeface="Calibri"/>
                  <a:cs typeface="Calibri"/>
                </a:rPr>
                <a:t>I</a:t>
              </a:r>
              <a:r>
                <a:rPr sz="682" spc="-14" dirty="0">
                  <a:latin typeface="Calibri"/>
                  <a:cs typeface="Calibri"/>
                </a:rPr>
                <a:t> </a:t>
              </a:r>
              <a:r>
                <a:rPr sz="682" dirty="0">
                  <a:latin typeface="Calibri"/>
                  <a:cs typeface="Calibri"/>
                </a:rPr>
                <a:t>have</a:t>
              </a:r>
              <a:r>
                <a:rPr sz="682" spc="-20" dirty="0">
                  <a:latin typeface="Calibri"/>
                  <a:cs typeface="Calibri"/>
                </a:rPr>
                <a:t> </a:t>
              </a:r>
              <a:r>
                <a:rPr sz="682" dirty="0">
                  <a:latin typeface="Calibri"/>
                  <a:cs typeface="Calibri"/>
                </a:rPr>
                <a:t>read</a:t>
              </a:r>
              <a:r>
                <a:rPr sz="682" spc="-10" dirty="0">
                  <a:latin typeface="Calibri"/>
                  <a:cs typeface="Calibri"/>
                </a:rPr>
                <a:t> </a:t>
              </a:r>
              <a:r>
                <a:rPr sz="682" dirty="0">
                  <a:latin typeface="Calibri"/>
                  <a:cs typeface="Calibri"/>
                </a:rPr>
                <a:t>the</a:t>
              </a:r>
              <a:r>
                <a:rPr sz="682" spc="-20" dirty="0">
                  <a:latin typeface="Calibri"/>
                  <a:cs typeface="Calibri"/>
                </a:rPr>
                <a:t> </a:t>
              </a:r>
              <a:r>
                <a:rPr sz="682" spc="-7" dirty="0">
                  <a:latin typeface="Calibri"/>
                  <a:cs typeface="Calibri"/>
                </a:rPr>
                <a:t>internship </a:t>
              </a:r>
              <a:r>
                <a:rPr sz="682" dirty="0">
                  <a:latin typeface="Calibri"/>
                  <a:cs typeface="Calibri"/>
                </a:rPr>
                <a:t>offer</a:t>
              </a:r>
              <a:r>
                <a:rPr sz="682" spc="-14" dirty="0">
                  <a:latin typeface="Calibri"/>
                  <a:cs typeface="Calibri"/>
                </a:rPr>
                <a:t> </a:t>
              </a:r>
              <a:r>
                <a:rPr sz="682" dirty="0">
                  <a:latin typeface="Calibri"/>
                  <a:cs typeface="Calibri"/>
                </a:rPr>
                <a:t>letter</a:t>
              </a:r>
              <a:r>
                <a:rPr sz="682" spc="-17" dirty="0">
                  <a:latin typeface="Calibri"/>
                  <a:cs typeface="Calibri"/>
                </a:rPr>
                <a:t> </a:t>
              </a:r>
              <a:r>
                <a:rPr sz="682" dirty="0">
                  <a:latin typeface="Calibri"/>
                  <a:cs typeface="Calibri"/>
                </a:rPr>
                <a:t>and</a:t>
              </a:r>
              <a:r>
                <a:rPr sz="682" spc="-7" dirty="0">
                  <a:latin typeface="Calibri"/>
                  <a:cs typeface="Calibri"/>
                </a:rPr>
                <a:t> </a:t>
              </a:r>
              <a:r>
                <a:rPr sz="682" dirty="0">
                  <a:latin typeface="Calibri"/>
                  <a:cs typeface="Calibri"/>
                </a:rPr>
                <a:t>verify</a:t>
              </a:r>
              <a:r>
                <a:rPr sz="682" spc="-10" dirty="0">
                  <a:latin typeface="Calibri"/>
                  <a:cs typeface="Calibri"/>
                </a:rPr>
                <a:t> </a:t>
              </a:r>
              <a:r>
                <a:rPr sz="682" dirty="0">
                  <a:latin typeface="Calibri"/>
                  <a:cs typeface="Calibri"/>
                </a:rPr>
                <a:t>the</a:t>
              </a:r>
              <a:r>
                <a:rPr sz="682" spc="-17" dirty="0">
                  <a:latin typeface="Calibri"/>
                  <a:cs typeface="Calibri"/>
                </a:rPr>
                <a:t> </a:t>
              </a:r>
              <a:r>
                <a:rPr sz="682" dirty="0">
                  <a:latin typeface="Calibri"/>
                  <a:cs typeface="Calibri"/>
                </a:rPr>
                <a:t>proposed</a:t>
              </a:r>
              <a:r>
                <a:rPr sz="682" spc="-14" dirty="0">
                  <a:latin typeface="Calibri"/>
                  <a:cs typeface="Calibri"/>
                </a:rPr>
                <a:t> </a:t>
              </a:r>
              <a:r>
                <a:rPr sz="682" dirty="0">
                  <a:latin typeface="Calibri"/>
                  <a:cs typeface="Calibri"/>
                </a:rPr>
                <a:t>training</a:t>
              </a:r>
              <a:r>
                <a:rPr sz="682" spc="-17" dirty="0">
                  <a:latin typeface="Calibri"/>
                  <a:cs typeface="Calibri"/>
                </a:rPr>
                <a:t> to</a:t>
              </a:r>
              <a:endParaRPr sz="682">
                <a:latin typeface="Calibri"/>
                <a:cs typeface="Calibri"/>
              </a:endParaRPr>
            </a:p>
            <a:p>
              <a:pPr marL="376660" lvl="1" indent="-116029">
                <a:spcBef>
                  <a:spcPts val="51"/>
                </a:spcBef>
                <a:buFont typeface="Symbol"/>
                <a:buChar char=""/>
                <a:tabLst>
                  <a:tab pos="376660" algn="l"/>
                </a:tabLst>
              </a:pPr>
              <a:r>
                <a:rPr sz="682" dirty="0">
                  <a:latin typeface="Calibri"/>
                  <a:cs typeface="Calibri"/>
                </a:rPr>
                <a:t>be </a:t>
              </a:r>
              <a:r>
                <a:rPr sz="682" b="1" dirty="0">
                  <a:latin typeface="Calibri"/>
                  <a:cs typeface="Calibri"/>
                </a:rPr>
                <a:t>an</a:t>
              </a:r>
              <a:r>
                <a:rPr sz="682" b="1" spc="3" dirty="0">
                  <a:latin typeface="Calibri"/>
                  <a:cs typeface="Calibri"/>
                </a:rPr>
                <a:t> </a:t>
              </a:r>
              <a:r>
                <a:rPr sz="682" b="1" dirty="0">
                  <a:latin typeface="Calibri"/>
                  <a:cs typeface="Calibri"/>
                </a:rPr>
                <a:t>integral</a:t>
              </a:r>
              <a:r>
                <a:rPr sz="682" b="1" spc="-7" dirty="0">
                  <a:latin typeface="Calibri"/>
                  <a:cs typeface="Calibri"/>
                </a:rPr>
                <a:t> </a:t>
              </a:r>
              <a:r>
                <a:rPr sz="682" b="1" dirty="0">
                  <a:latin typeface="Calibri"/>
                  <a:cs typeface="Calibri"/>
                </a:rPr>
                <a:t>part of</a:t>
              </a:r>
              <a:r>
                <a:rPr sz="682" b="1" spc="-3" dirty="0">
                  <a:latin typeface="Calibri"/>
                  <a:cs typeface="Calibri"/>
                </a:rPr>
                <a:t> </a:t>
              </a:r>
              <a:r>
                <a:rPr sz="682" b="1" dirty="0">
                  <a:latin typeface="Calibri"/>
                  <a:cs typeface="Calibri"/>
                </a:rPr>
                <a:t>the student’s</a:t>
              </a:r>
              <a:r>
                <a:rPr sz="682" b="1" spc="-7" dirty="0">
                  <a:latin typeface="Calibri"/>
                  <a:cs typeface="Calibri"/>
                </a:rPr>
                <a:t> </a:t>
              </a:r>
              <a:r>
                <a:rPr sz="682" b="1" dirty="0">
                  <a:latin typeface="Calibri"/>
                  <a:cs typeface="Calibri"/>
                </a:rPr>
                <a:t>curriculum</a:t>
              </a:r>
              <a:r>
                <a:rPr sz="682" b="1" spc="-10" dirty="0">
                  <a:latin typeface="Calibri"/>
                  <a:cs typeface="Calibri"/>
                </a:rPr>
                <a:t> </a:t>
              </a:r>
              <a:r>
                <a:rPr sz="682" b="1" dirty="0">
                  <a:latin typeface="Calibri"/>
                  <a:cs typeface="Calibri"/>
                </a:rPr>
                <a:t>directly</a:t>
              </a:r>
              <a:r>
                <a:rPr sz="682" b="1" spc="-10" dirty="0">
                  <a:latin typeface="Calibri"/>
                  <a:cs typeface="Calibri"/>
                </a:rPr>
                <a:t> </a:t>
              </a:r>
              <a:r>
                <a:rPr sz="682" b="1" dirty="0">
                  <a:latin typeface="Calibri"/>
                  <a:cs typeface="Calibri"/>
                </a:rPr>
                <a:t>related</a:t>
              </a:r>
              <a:r>
                <a:rPr sz="682" b="1" spc="7" dirty="0">
                  <a:latin typeface="Calibri"/>
                  <a:cs typeface="Calibri"/>
                </a:rPr>
                <a:t> </a:t>
              </a:r>
              <a:r>
                <a:rPr sz="682" b="1" dirty="0">
                  <a:latin typeface="Calibri"/>
                  <a:cs typeface="Calibri"/>
                </a:rPr>
                <a:t>to the</a:t>
              </a:r>
              <a:r>
                <a:rPr sz="682" b="1" spc="-17" dirty="0">
                  <a:latin typeface="Calibri"/>
                  <a:cs typeface="Calibri"/>
                </a:rPr>
                <a:t> </a:t>
              </a:r>
              <a:r>
                <a:rPr sz="682" b="1" dirty="0">
                  <a:latin typeface="Calibri"/>
                  <a:cs typeface="Calibri"/>
                </a:rPr>
                <a:t>major</a:t>
              </a:r>
              <a:r>
                <a:rPr sz="682" b="1" spc="14" dirty="0">
                  <a:latin typeface="Calibri"/>
                  <a:cs typeface="Calibri"/>
                </a:rPr>
                <a:t> </a:t>
              </a:r>
              <a:r>
                <a:rPr sz="682" spc="-17" dirty="0">
                  <a:latin typeface="Calibri"/>
                  <a:cs typeface="Calibri"/>
                </a:rPr>
                <a:t>and</a:t>
              </a:r>
              <a:endParaRPr sz="682">
                <a:latin typeface="Calibri"/>
                <a:cs typeface="Calibri"/>
              </a:endParaRPr>
            </a:p>
            <a:p>
              <a:pPr marL="376660" lvl="1" indent="-116029">
                <a:spcBef>
                  <a:spcPts val="55"/>
                </a:spcBef>
                <a:buFont typeface="Symbol"/>
                <a:buChar char=""/>
                <a:tabLst>
                  <a:tab pos="376660" algn="l"/>
                </a:tabLst>
              </a:pPr>
              <a:r>
                <a:rPr sz="682" dirty="0">
                  <a:latin typeface="Calibri"/>
                  <a:cs typeface="Calibri"/>
                </a:rPr>
                <a:t>have</a:t>
              </a:r>
              <a:r>
                <a:rPr sz="682" spc="-10" dirty="0">
                  <a:latin typeface="Calibri"/>
                  <a:cs typeface="Calibri"/>
                </a:rPr>
                <a:t> </a:t>
              </a:r>
              <a:r>
                <a:rPr sz="682" dirty="0">
                  <a:latin typeface="Calibri"/>
                  <a:cs typeface="Calibri"/>
                </a:rPr>
                <a:t>a</a:t>
              </a:r>
              <a:r>
                <a:rPr sz="682" spc="-7" dirty="0">
                  <a:latin typeface="Calibri"/>
                  <a:cs typeface="Calibri"/>
                </a:rPr>
                <a:t> </a:t>
              </a:r>
              <a:r>
                <a:rPr sz="682" dirty="0">
                  <a:latin typeface="Calibri"/>
                  <a:cs typeface="Calibri"/>
                </a:rPr>
                <a:t>valid</a:t>
              </a:r>
              <a:r>
                <a:rPr sz="682" spc="-7" dirty="0">
                  <a:latin typeface="Calibri"/>
                  <a:cs typeface="Calibri"/>
                </a:rPr>
                <a:t> </a:t>
              </a:r>
              <a:r>
                <a:rPr sz="682" dirty="0">
                  <a:latin typeface="Calibri"/>
                  <a:cs typeface="Calibri"/>
                </a:rPr>
                <a:t>purpose</a:t>
              </a:r>
              <a:r>
                <a:rPr sz="682" spc="-14" dirty="0">
                  <a:latin typeface="Calibri"/>
                  <a:cs typeface="Calibri"/>
                </a:rPr>
                <a:t> </a:t>
              </a:r>
              <a:r>
                <a:rPr sz="682" dirty="0">
                  <a:latin typeface="Calibri"/>
                  <a:cs typeface="Calibri"/>
                </a:rPr>
                <a:t>in</a:t>
              </a:r>
              <a:r>
                <a:rPr sz="682" spc="-7" dirty="0">
                  <a:latin typeface="Calibri"/>
                  <a:cs typeface="Calibri"/>
                </a:rPr>
                <a:t> </a:t>
              </a:r>
              <a:r>
                <a:rPr sz="682" dirty="0">
                  <a:latin typeface="Calibri"/>
                  <a:cs typeface="Calibri"/>
                </a:rPr>
                <a:t>the</a:t>
              </a:r>
              <a:r>
                <a:rPr sz="682" spc="-31" dirty="0">
                  <a:latin typeface="Calibri"/>
                  <a:cs typeface="Calibri"/>
                </a:rPr>
                <a:t> </a:t>
              </a:r>
              <a:r>
                <a:rPr sz="682" dirty="0">
                  <a:latin typeface="Calibri"/>
                  <a:cs typeface="Calibri"/>
                </a:rPr>
                <a:t>student’s program</a:t>
              </a:r>
              <a:r>
                <a:rPr sz="682" spc="-14" dirty="0">
                  <a:latin typeface="Calibri"/>
                  <a:cs typeface="Calibri"/>
                </a:rPr>
                <a:t> </a:t>
              </a:r>
              <a:r>
                <a:rPr sz="682" dirty="0">
                  <a:latin typeface="Calibri"/>
                  <a:cs typeface="Calibri"/>
                </a:rPr>
                <a:t>of</a:t>
              </a:r>
              <a:r>
                <a:rPr sz="682" spc="-17" dirty="0">
                  <a:latin typeface="Calibri"/>
                  <a:cs typeface="Calibri"/>
                </a:rPr>
                <a:t> </a:t>
              </a:r>
              <a:r>
                <a:rPr sz="682" dirty="0">
                  <a:latin typeface="Calibri"/>
                  <a:cs typeface="Calibri"/>
                </a:rPr>
                <a:t>study</a:t>
              </a:r>
              <a:r>
                <a:rPr sz="682" spc="-3" dirty="0">
                  <a:latin typeface="Calibri"/>
                  <a:cs typeface="Calibri"/>
                </a:rPr>
                <a:t> </a:t>
              </a:r>
              <a:r>
                <a:rPr sz="682" dirty="0">
                  <a:latin typeface="Calibri"/>
                  <a:cs typeface="Calibri"/>
                </a:rPr>
                <a:t>other</a:t>
              </a:r>
              <a:r>
                <a:rPr sz="682" spc="-7" dirty="0">
                  <a:latin typeface="Calibri"/>
                  <a:cs typeface="Calibri"/>
                </a:rPr>
                <a:t> </a:t>
              </a:r>
              <a:r>
                <a:rPr sz="682" dirty="0">
                  <a:latin typeface="Calibri"/>
                  <a:cs typeface="Calibri"/>
                </a:rPr>
                <a:t>than</a:t>
              </a:r>
              <a:r>
                <a:rPr sz="682" spc="-7" dirty="0">
                  <a:latin typeface="Calibri"/>
                  <a:cs typeface="Calibri"/>
                </a:rPr>
                <a:t> </a:t>
              </a:r>
              <a:r>
                <a:rPr sz="682" dirty="0">
                  <a:latin typeface="Calibri"/>
                  <a:cs typeface="Calibri"/>
                </a:rPr>
                <a:t>a</a:t>
              </a:r>
              <a:r>
                <a:rPr sz="682" spc="-7" dirty="0">
                  <a:latin typeface="Calibri"/>
                  <a:cs typeface="Calibri"/>
                </a:rPr>
                <a:t> </a:t>
              </a:r>
              <a:r>
                <a:rPr sz="682" dirty="0">
                  <a:latin typeface="Calibri"/>
                  <a:cs typeface="Calibri"/>
                </a:rPr>
                <a:t>providing</a:t>
              </a:r>
              <a:r>
                <a:rPr sz="682" spc="-3" dirty="0">
                  <a:latin typeface="Calibri"/>
                  <a:cs typeface="Calibri"/>
                </a:rPr>
                <a:t> </a:t>
              </a:r>
              <a:r>
                <a:rPr sz="682" spc="-7" dirty="0">
                  <a:latin typeface="Calibri"/>
                  <a:cs typeface="Calibri"/>
                </a:rPr>
                <a:t>employment.</a:t>
              </a:r>
              <a:endParaRPr sz="682">
                <a:latin typeface="Calibri"/>
                <a:cs typeface="Calibri"/>
              </a:endParaRPr>
            </a:p>
            <a:p>
              <a:pPr>
                <a:spcBef>
                  <a:spcPts val="136"/>
                </a:spcBef>
              </a:pPr>
              <a:endParaRPr sz="682">
                <a:latin typeface="Calibri"/>
                <a:cs typeface="Calibri"/>
              </a:endParaRPr>
            </a:p>
            <a:p>
              <a:pPr marL="83558"/>
              <a:r>
                <a:rPr sz="682" dirty="0">
                  <a:latin typeface="Arial"/>
                  <a:cs typeface="Arial"/>
                </a:rPr>
                <a:t>Calvin</a:t>
              </a:r>
              <a:r>
                <a:rPr sz="682" spc="-3" dirty="0">
                  <a:latin typeface="Arial"/>
                  <a:cs typeface="Arial"/>
                </a:rPr>
                <a:t> </a:t>
              </a:r>
              <a:r>
                <a:rPr sz="682" spc="-7" dirty="0">
                  <a:latin typeface="Arial"/>
                  <a:cs typeface="Arial"/>
                </a:rPr>
                <a:t>Klein</a:t>
              </a:r>
              <a:endParaRPr sz="682">
                <a:latin typeface="Arial"/>
                <a:cs typeface="Arial"/>
              </a:endParaRPr>
            </a:p>
            <a:p>
              <a:pPr marL="6061">
                <a:spcBef>
                  <a:spcPts val="382"/>
                </a:spcBef>
                <a:tabLst>
                  <a:tab pos="1509672" algn="l"/>
                  <a:tab pos="2793780" algn="l"/>
                  <a:tab pos="3494716" algn="l"/>
                </a:tabLst>
              </a:pPr>
              <a:r>
                <a:rPr sz="682" dirty="0">
                  <a:latin typeface="Calibri"/>
                  <a:cs typeface="Calibri"/>
                </a:rPr>
                <a:t>Printed </a:t>
              </a:r>
              <a:r>
                <a:rPr sz="682" spc="-14" dirty="0">
                  <a:latin typeface="Calibri"/>
                  <a:cs typeface="Calibri"/>
                </a:rPr>
                <a:t>Name</a:t>
              </a:r>
              <a:r>
                <a:rPr sz="682" dirty="0">
                  <a:latin typeface="Calibri"/>
                  <a:cs typeface="Calibri"/>
                </a:rPr>
                <a:t>	</a:t>
              </a:r>
              <a:r>
                <a:rPr sz="682" spc="-7" dirty="0">
                  <a:latin typeface="Calibri"/>
                  <a:cs typeface="Calibri"/>
                </a:rPr>
                <a:t>Signature</a:t>
              </a:r>
              <a:r>
                <a:rPr sz="682" dirty="0">
                  <a:latin typeface="Calibri"/>
                  <a:cs typeface="Calibri"/>
                </a:rPr>
                <a:t>	</a:t>
              </a:r>
              <a:r>
                <a:rPr sz="682" spc="-14" dirty="0">
                  <a:latin typeface="Calibri"/>
                  <a:cs typeface="Calibri"/>
                </a:rPr>
                <a:t>Date</a:t>
              </a:r>
              <a:r>
                <a:rPr sz="682" dirty="0">
                  <a:latin typeface="Calibri"/>
                  <a:cs typeface="Calibri"/>
                </a:rPr>
                <a:t>	</a:t>
              </a:r>
              <a:r>
                <a:rPr sz="682" spc="-7" dirty="0">
                  <a:latin typeface="Calibri"/>
                  <a:cs typeface="Calibri"/>
                </a:rPr>
                <a:t>Extension</a:t>
              </a:r>
              <a:endParaRPr sz="682">
                <a:latin typeface="Calibri"/>
                <a:cs typeface="Calibri"/>
              </a:endParaRPr>
            </a:p>
            <a:p>
              <a:pPr>
                <a:spcBef>
                  <a:spcPts val="3"/>
                </a:spcBef>
              </a:pPr>
              <a:endParaRPr sz="682">
                <a:latin typeface="Calibri"/>
                <a:cs typeface="Calibri"/>
              </a:endParaRPr>
            </a:p>
            <a:p>
              <a:pPr>
                <a:tabLst>
                  <a:tab pos="3875273" algn="l"/>
                </a:tabLst>
              </a:pPr>
              <a:r>
                <a:rPr sz="682" dirty="0">
                  <a:latin typeface="Calibri"/>
                  <a:cs typeface="Calibri"/>
                </a:rPr>
                <a:t>Comments</a:t>
              </a:r>
              <a:r>
                <a:rPr sz="682" spc="-27" dirty="0">
                  <a:latin typeface="Calibri"/>
                  <a:cs typeface="Calibri"/>
                </a:rPr>
                <a:t> </a:t>
              </a:r>
              <a:r>
                <a:rPr sz="682" dirty="0">
                  <a:latin typeface="Calibri"/>
                  <a:cs typeface="Calibri"/>
                </a:rPr>
                <a:t>(Optional):</a:t>
              </a:r>
              <a:r>
                <a:rPr sz="682" spc="-99" dirty="0">
                  <a:latin typeface="Calibri"/>
                  <a:cs typeface="Calibri"/>
                </a:rPr>
                <a:t> </a:t>
              </a:r>
              <a:r>
                <a:rPr sz="682" u="sng" dirty="0">
                  <a:uFill>
                    <a:solidFill>
                      <a:srgbClr val="000000"/>
                    </a:solidFill>
                  </a:uFill>
                  <a:latin typeface="Calibri"/>
                  <a:cs typeface="Calibri"/>
                </a:rPr>
                <a:t>	</a:t>
              </a:r>
              <a:endParaRPr sz="682">
                <a:latin typeface="Calibri"/>
                <a:cs typeface="Calibri"/>
              </a:endParaRPr>
            </a:p>
          </p:txBody>
        </p:sp>
      </p:grpSp>
      <p:sp>
        <p:nvSpPr>
          <p:cNvPr id="46" name="Rectangle 45">
            <a:extLst>
              <a:ext uri="{FF2B5EF4-FFF2-40B4-BE49-F238E27FC236}">
                <a16:creationId xmlns:a16="http://schemas.microsoft.com/office/drawing/2014/main" id="{2F2D4317-DBA4-1B74-0342-DDE0B0DDF33C}"/>
              </a:ext>
            </a:extLst>
          </p:cNvPr>
          <p:cNvSpPr/>
          <p:nvPr/>
        </p:nvSpPr>
        <p:spPr>
          <a:xfrm>
            <a:off x="3909060" y="0"/>
            <a:ext cx="4800600" cy="650367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524000" y="457200"/>
            <a:ext cx="9144000" cy="1143000"/>
          </a:xfrm>
        </p:spPr>
        <p:txBody>
          <a:bodyPr>
            <a:noAutofit/>
          </a:bodyPr>
          <a:lstStyle/>
          <a:p>
            <a:r>
              <a:rPr lang="en-US" sz="8000" dirty="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Course Requirement</a:t>
            </a:r>
          </a:p>
        </p:txBody>
      </p:sp>
      <p:sp>
        <p:nvSpPr>
          <p:cNvPr id="9219" name="Rectangle 3"/>
          <p:cNvSpPr>
            <a:spLocks noGrp="1" noChangeArrowheads="1"/>
          </p:cNvSpPr>
          <p:nvPr>
            <p:ph idx="1"/>
          </p:nvPr>
        </p:nvSpPr>
        <p:spPr>
          <a:xfrm>
            <a:off x="1981200" y="2133600"/>
            <a:ext cx="8229600" cy="4038600"/>
          </a:xfrm>
          <a:noFill/>
        </p:spPr>
        <p:txBody>
          <a:bodyPr>
            <a:noAutofit/>
          </a:bodyPr>
          <a:lstStyle/>
          <a:p>
            <a:r>
              <a:rPr lang="en-US" sz="4000" dirty="0">
                <a:latin typeface="Calibri" panose="020F0502020204030204" pitchFamily="34" charset="0"/>
                <a:ea typeface="Calibri" panose="020F0502020204030204" pitchFamily="34" charset="0"/>
                <a:cs typeface="Calibri" panose="020F0502020204030204" pitchFamily="34" charset="0"/>
              </a:rPr>
              <a:t>Must be a work study, practicum, field program, internship or co-op education course or BYU class with project for off-campus entity.</a:t>
            </a:r>
          </a:p>
          <a:p>
            <a:r>
              <a:rPr lang="en-US" sz="4000" dirty="0">
                <a:latin typeface="Calibri" panose="020F0502020204030204" pitchFamily="34" charset="0"/>
                <a:ea typeface="Calibri" panose="020F0502020204030204" pitchFamily="34" charset="0"/>
                <a:cs typeface="Calibri" panose="020F0502020204030204" pitchFamily="34" charset="0"/>
              </a:rPr>
              <a:t>Must carry academic credit</a:t>
            </a:r>
          </a:p>
          <a:p>
            <a:r>
              <a:rPr lang="en-US" sz="4000" dirty="0">
                <a:latin typeface="Calibri" panose="020F0502020204030204" pitchFamily="34" charset="0"/>
                <a:ea typeface="Calibri" panose="020F0502020204030204" pitchFamily="34" charset="0"/>
                <a:cs typeface="Calibri" panose="020F0502020204030204" pitchFamily="34" charset="0"/>
              </a:rPr>
              <a:t>Research and Independent Readings courses do NOT qualify</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registration.jpg"/>
          <p:cNvPicPr>
            <a:picLocks noChangeAspect="1"/>
          </p:cNvPicPr>
          <p:nvPr/>
        </p:nvPicPr>
        <p:blipFill>
          <a:blip r:embed="rId3"/>
          <a:stretch>
            <a:fillRect/>
          </a:stretch>
        </p:blipFill>
        <p:spPr>
          <a:xfrm>
            <a:off x="1628629" y="1600200"/>
            <a:ext cx="8934597" cy="3657600"/>
          </a:xfrm>
          <a:prstGeom prst="rect">
            <a:avLst/>
          </a:prstGeom>
          <a:effectLst>
            <a:innerShdw blurRad="152400" dist="12700">
              <a:prstClr val="black">
                <a:alpha val="50000"/>
              </a:prstClr>
            </a:innerShdw>
          </a:effectLst>
        </p:spPr>
      </p:pic>
      <p:sp>
        <p:nvSpPr>
          <p:cNvPr id="290822" name="Text Box 6"/>
          <p:cNvSpPr txBox="1">
            <a:spLocks noChangeArrowheads="1"/>
          </p:cNvSpPr>
          <p:nvPr/>
        </p:nvSpPr>
        <p:spPr bwMode="auto">
          <a:xfrm>
            <a:off x="1524000" y="381001"/>
            <a:ext cx="9144000" cy="1200329"/>
          </a:xfrm>
          <a:prstGeom prst="rect">
            <a:avLst/>
          </a:prstGeom>
          <a:noFill/>
          <a:ln w="9525">
            <a:noFill/>
            <a:miter lim="800000"/>
            <a:headEnd/>
            <a:tailEnd/>
          </a:ln>
          <a:effectLst/>
        </p:spPr>
        <p:txBody>
          <a:bodyPr wrap="square">
            <a:spAutoFit/>
          </a:bodyPr>
          <a:lstStyle/>
          <a:p>
            <a:pPr algn="ctr">
              <a:spcBef>
                <a:spcPct val="50000"/>
              </a:spcBef>
            </a:pPr>
            <a:r>
              <a:rPr lang="en-US" sz="7200" dirty="0">
                <a:solidFill>
                  <a:schemeClr val="accent5"/>
                </a:solidFill>
                <a:latin typeface="Times New Roman" panose="02020603050405020304" pitchFamily="18" charset="0"/>
                <a:cs typeface="Times New Roman" panose="02020603050405020304" pitchFamily="18" charset="0"/>
              </a:rPr>
              <a:t>Class Schedule</a:t>
            </a:r>
          </a:p>
        </p:txBody>
      </p:sp>
      <p:sp>
        <p:nvSpPr>
          <p:cNvPr id="290825" name="Line 9"/>
          <p:cNvSpPr>
            <a:spLocks noChangeShapeType="1"/>
          </p:cNvSpPr>
          <p:nvPr/>
        </p:nvSpPr>
        <p:spPr bwMode="auto">
          <a:xfrm>
            <a:off x="8915400" y="3886200"/>
            <a:ext cx="304800" cy="838200"/>
          </a:xfrm>
          <a:prstGeom prst="line">
            <a:avLst/>
          </a:prstGeom>
          <a:noFill/>
          <a:ln w="25400">
            <a:solidFill>
              <a:srgbClr val="FFFF00"/>
            </a:solidFill>
            <a:round/>
            <a:headEnd/>
            <a:tailEnd type="triangle" w="med" len="med"/>
          </a:ln>
          <a:effectLst>
            <a:outerShdw blurRad="50800" dist="38100" dir="5400000" algn="t" rotWithShape="0">
              <a:prstClr val="black">
                <a:alpha val="40000"/>
              </a:prstClr>
            </a:outerShdw>
          </a:effectLst>
        </p:spPr>
        <p:txBody>
          <a:bodyPr/>
          <a:lstStyle/>
          <a:p>
            <a:endParaRPr lang="en-US">
              <a:effectLst>
                <a:outerShdw blurRad="38100" dist="38100" dir="2700000" algn="tl">
                  <a:srgbClr val="000000">
                    <a:alpha val="43137"/>
                  </a:srgbClr>
                </a:outerShdw>
              </a:effectLst>
            </a:endParaRPr>
          </a:p>
        </p:txBody>
      </p:sp>
      <p:sp>
        <p:nvSpPr>
          <p:cNvPr id="290826" name="Text Box 10"/>
          <p:cNvSpPr txBox="1">
            <a:spLocks noChangeArrowheads="1"/>
          </p:cNvSpPr>
          <p:nvPr/>
        </p:nvSpPr>
        <p:spPr bwMode="auto">
          <a:xfrm>
            <a:off x="7848600" y="3505201"/>
            <a:ext cx="2133600" cy="366713"/>
          </a:xfrm>
          <a:prstGeom prst="rect">
            <a:avLst/>
          </a:prstGeom>
          <a:solidFill>
            <a:schemeClr val="accent6">
              <a:lumMod val="50000"/>
            </a:schemeClr>
          </a:solidFill>
          <a:ln w="9525">
            <a:noFill/>
            <a:miter lim="800000"/>
            <a:headEnd/>
            <a:tailEnd/>
          </a:ln>
          <a:effectLst>
            <a:outerShdw blurRad="76200" dist="12700" dir="2700000" sy="-23000" kx="-800400" algn="bl" rotWithShape="0">
              <a:prstClr val="black">
                <a:alpha val="20000"/>
              </a:prstClr>
            </a:outerShdw>
          </a:effectLst>
        </p:spPr>
        <p:txBody>
          <a:bodyPr wrap="square">
            <a:spAutoFit/>
          </a:bodyPr>
          <a:lstStyle/>
          <a:p>
            <a:pPr>
              <a:spcBef>
                <a:spcPct val="50000"/>
              </a:spcBef>
            </a:pPr>
            <a:r>
              <a:rPr lang="en-US" dirty="0">
                <a:solidFill>
                  <a:schemeClr val="bg1"/>
                </a:solidFill>
                <a:latin typeface="Gill Sans MT" pitchFamily="34" charset="0"/>
              </a:rPr>
              <a:t>Academic Internship</a:t>
            </a:r>
          </a:p>
        </p:txBody>
      </p:sp>
      <p:sp>
        <p:nvSpPr>
          <p:cNvPr id="10" name="Rectangle 9"/>
          <p:cNvSpPr/>
          <p:nvPr/>
        </p:nvSpPr>
        <p:spPr>
          <a:xfrm>
            <a:off x="8915400" y="4800600"/>
            <a:ext cx="914400" cy="152400"/>
          </a:xfrm>
          <a:prstGeom prst="rect">
            <a:avLst/>
          </a:prstGeom>
          <a:solidFill>
            <a:srgbClr val="FFFF0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700"/>
                                  </p:stCondLst>
                                  <p:childTnLst>
                                    <p:set>
                                      <p:cBhvr>
                                        <p:cTn id="6" dur="1" fill="hold">
                                          <p:stCondLst>
                                            <p:cond delay="0"/>
                                          </p:stCondLst>
                                        </p:cTn>
                                        <p:tgtEl>
                                          <p:spTgt spid="290826"/>
                                        </p:tgtEl>
                                        <p:attrNameLst>
                                          <p:attrName>style.visibility</p:attrName>
                                        </p:attrNameLst>
                                      </p:cBhvr>
                                      <p:to>
                                        <p:strVal val="visible"/>
                                      </p:to>
                                    </p:set>
                                    <p:animEffect transition="in" filter="wipe(up)">
                                      <p:cBhvr>
                                        <p:cTn id="7" dur="800"/>
                                        <p:tgtEl>
                                          <p:spTgt spid="290826"/>
                                        </p:tgtEl>
                                      </p:cBhvr>
                                    </p:animEffect>
                                  </p:childTnLst>
                                </p:cTn>
                              </p:par>
                              <p:par>
                                <p:cTn id="8" presetID="22" presetClass="entr" presetSubtype="1" fill="hold" grpId="0" nodeType="withEffect">
                                  <p:stCondLst>
                                    <p:cond delay="1300"/>
                                  </p:stCondLst>
                                  <p:childTnLst>
                                    <p:set>
                                      <p:cBhvr>
                                        <p:cTn id="9" dur="1" fill="hold">
                                          <p:stCondLst>
                                            <p:cond delay="0"/>
                                          </p:stCondLst>
                                        </p:cTn>
                                        <p:tgtEl>
                                          <p:spTgt spid="290825"/>
                                        </p:tgtEl>
                                        <p:attrNameLst>
                                          <p:attrName>style.visibility</p:attrName>
                                        </p:attrNameLst>
                                      </p:cBhvr>
                                      <p:to>
                                        <p:strVal val="visible"/>
                                      </p:to>
                                    </p:set>
                                    <p:animEffect transition="in" filter="wipe(up)">
                                      <p:cBhvr>
                                        <p:cTn id="10" dur="500"/>
                                        <p:tgtEl>
                                          <p:spTgt spid="290825"/>
                                        </p:tgtEl>
                                      </p:cBhvr>
                                    </p:animEffect>
                                  </p:childTnLst>
                                </p:cTn>
                              </p:par>
                              <p:par>
                                <p:cTn id="11" presetID="22" presetClass="entr" presetSubtype="1" fill="hold" grpId="0" nodeType="withEffect">
                                  <p:stCondLst>
                                    <p:cond delay="170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6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25" grpId="0" animBg="1"/>
      <p:bldP spid="290826"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274638"/>
            <a:ext cx="12192000" cy="1143000"/>
          </a:xfrm>
        </p:spPr>
        <p:txBody>
          <a:bodyPr>
            <a:noAutofit/>
          </a:bodyPr>
          <a:lstStyle/>
          <a:p>
            <a:pPr algn="ctr"/>
            <a:r>
              <a:rPr lang="en-US" sz="5400" dirty="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International Student Services Procedure</a:t>
            </a:r>
          </a:p>
        </p:txBody>
      </p:sp>
      <p:sp>
        <p:nvSpPr>
          <p:cNvPr id="12291" name="Rectangle 3"/>
          <p:cNvSpPr>
            <a:spLocks noGrp="1" noChangeArrowheads="1"/>
          </p:cNvSpPr>
          <p:nvPr>
            <p:ph idx="1"/>
          </p:nvPr>
        </p:nvSpPr>
        <p:spPr>
          <a:xfrm>
            <a:off x="1981200" y="1600201"/>
            <a:ext cx="8229600" cy="4190999"/>
          </a:xfrm>
          <a:noFill/>
        </p:spPr>
        <p:txBody>
          <a:bodyPr>
            <a:noAutofit/>
          </a:bodyPr>
          <a:lstStyle/>
          <a:p>
            <a:r>
              <a:rPr lang="en-US" sz="4000" dirty="0">
                <a:latin typeface="Calibri" panose="020F0502020204030204" pitchFamily="34" charset="0"/>
                <a:ea typeface="Calibri" panose="020F0502020204030204" pitchFamily="34" charset="0"/>
                <a:cs typeface="Calibri" panose="020F0502020204030204" pitchFamily="34" charset="0"/>
              </a:rPr>
              <a:t>Review application and documents</a:t>
            </a:r>
          </a:p>
          <a:p>
            <a:r>
              <a:rPr lang="en-US" sz="4000" dirty="0">
                <a:latin typeface="Calibri" panose="020F0502020204030204" pitchFamily="34" charset="0"/>
                <a:ea typeface="Calibri" panose="020F0502020204030204" pitchFamily="34" charset="0"/>
                <a:cs typeface="Calibri" panose="020F0502020204030204" pitchFamily="34" charset="0"/>
              </a:rPr>
              <a:t>Verify lawful status</a:t>
            </a:r>
          </a:p>
          <a:p>
            <a:r>
              <a:rPr lang="en-US" sz="4000" dirty="0">
                <a:latin typeface="Calibri" panose="020F0502020204030204" pitchFamily="34" charset="0"/>
                <a:ea typeface="Calibri" panose="020F0502020204030204" pitchFamily="34" charset="0"/>
                <a:cs typeface="Calibri" panose="020F0502020204030204" pitchFamily="34" charset="0"/>
              </a:rPr>
              <a:t>Authorize training in SEVIS</a:t>
            </a:r>
          </a:p>
          <a:p>
            <a:r>
              <a:rPr lang="en-US" sz="4000" dirty="0">
                <a:latin typeface="Calibri" panose="020F0502020204030204" pitchFamily="34" charset="0"/>
                <a:ea typeface="Calibri" panose="020F0502020204030204" pitchFamily="34" charset="0"/>
                <a:cs typeface="Calibri" panose="020F0502020204030204" pitchFamily="34" charset="0"/>
              </a:rPr>
              <a:t>Prepare new I-20 showing CPT authorization</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b="54817"/>
          <a:stretch/>
        </p:blipFill>
        <p:spPr>
          <a:xfrm>
            <a:off x="1962573" y="1511597"/>
            <a:ext cx="8227782" cy="2030325"/>
          </a:xfrm>
          <a:prstGeom prst="rect">
            <a:avLst/>
          </a:prstGeom>
        </p:spPr>
      </p:pic>
      <p:sp>
        <p:nvSpPr>
          <p:cNvPr id="5" name="TextBox 4"/>
          <p:cNvSpPr txBox="1"/>
          <p:nvPr/>
        </p:nvSpPr>
        <p:spPr>
          <a:xfrm>
            <a:off x="2176094" y="2827042"/>
            <a:ext cx="1831731" cy="169277"/>
          </a:xfrm>
          <a:prstGeom prst="rect">
            <a:avLst/>
          </a:prstGeom>
          <a:solidFill>
            <a:schemeClr val="bg1"/>
          </a:solidFill>
        </p:spPr>
        <p:txBody>
          <a:bodyPr wrap="square" lIns="0" tIns="0" rIns="0" bIns="0" rtlCol="0">
            <a:spAutoFit/>
          </a:bodyPr>
          <a:lstStyle/>
          <a:p>
            <a:r>
              <a:rPr lang="en-US" sz="1100" b="1" dirty="0">
                <a:latin typeface="Times New Roman" panose="02020603050405020304" pitchFamily="18" charset="0"/>
                <a:cs typeface="Times New Roman" panose="02020603050405020304" pitchFamily="18" charset="0"/>
              </a:rPr>
              <a:t>BHW Engineers LLC</a:t>
            </a:r>
          </a:p>
        </p:txBody>
      </p:sp>
      <p:sp>
        <p:nvSpPr>
          <p:cNvPr id="6" name="TextBox 5"/>
          <p:cNvSpPr txBox="1"/>
          <p:nvPr/>
        </p:nvSpPr>
        <p:spPr>
          <a:xfrm>
            <a:off x="5560539" y="2825636"/>
            <a:ext cx="2514600" cy="169277"/>
          </a:xfrm>
          <a:prstGeom prst="rect">
            <a:avLst/>
          </a:prstGeom>
          <a:solidFill>
            <a:schemeClr val="bg1"/>
          </a:solidFill>
        </p:spPr>
        <p:txBody>
          <a:bodyPr wrap="square" lIns="0" tIns="0" rIns="0" bIns="0" rtlCol="0">
            <a:spAutoFit/>
          </a:bodyPr>
          <a:lstStyle/>
          <a:p>
            <a:r>
              <a:rPr lang="en-US" sz="1100" b="1" dirty="0">
                <a:latin typeface="Times New Roman" panose="02020603050405020304" pitchFamily="18" charset="0"/>
                <a:cs typeface="Times New Roman" panose="02020603050405020304" pitchFamily="18" charset="0"/>
              </a:rPr>
              <a:t>13065 S 132 E, Suite 2010, Draper, UT</a:t>
            </a:r>
          </a:p>
        </p:txBody>
      </p:sp>
      <p:sp>
        <p:nvSpPr>
          <p:cNvPr id="7" name="TextBox 6"/>
          <p:cNvSpPr txBox="1"/>
          <p:nvPr/>
        </p:nvSpPr>
        <p:spPr>
          <a:xfrm>
            <a:off x="2125891" y="3207288"/>
            <a:ext cx="3784641" cy="184666"/>
          </a:xfrm>
          <a:prstGeom prst="rect">
            <a:avLst/>
          </a:prstGeom>
          <a:solidFill>
            <a:schemeClr val="bg1"/>
          </a:solidFill>
        </p:spPr>
        <p:txBody>
          <a:bodyPr wrap="square" lIns="0" tIns="0" rIns="0" bIns="0" rtlCol="0">
            <a:spAutoFit/>
          </a:bodyPr>
          <a:lstStyle/>
          <a:p>
            <a:r>
              <a:rPr lang="en-US" sz="1200" b="1" dirty="0">
                <a:latin typeface="Times New Roman" panose="02020603050405020304" pitchFamily="18" charset="0"/>
                <a:cs typeface="Times New Roman" panose="02020603050405020304" pitchFamily="18" charset="0"/>
              </a:rPr>
              <a:t>Recommended by internship coordinator</a:t>
            </a:r>
          </a:p>
        </p:txBody>
      </p:sp>
      <p:sp>
        <p:nvSpPr>
          <p:cNvPr id="9" name="TextBox 8"/>
          <p:cNvSpPr txBox="1"/>
          <p:nvPr/>
        </p:nvSpPr>
        <p:spPr>
          <a:xfrm>
            <a:off x="2155578" y="2389954"/>
            <a:ext cx="1831731" cy="169277"/>
          </a:xfrm>
          <a:prstGeom prst="rect">
            <a:avLst/>
          </a:prstGeom>
          <a:solidFill>
            <a:schemeClr val="bg1"/>
          </a:solidFill>
        </p:spPr>
        <p:txBody>
          <a:bodyPr wrap="square" lIns="0" tIns="0" rIns="0" bIns="0" rtlCol="0">
            <a:spAutoFit/>
          </a:bodyPr>
          <a:lstStyle/>
          <a:p>
            <a:r>
              <a:rPr lang="en-US" sz="1100" b="1" dirty="0">
                <a:latin typeface="Times New Roman" panose="02020603050405020304" pitchFamily="18" charset="0"/>
                <a:cs typeface="Times New Roman" panose="02020603050405020304" pitchFamily="18" charset="0"/>
              </a:rPr>
              <a:t>January 25, 2024</a:t>
            </a:r>
          </a:p>
        </p:txBody>
      </p:sp>
      <p:sp>
        <p:nvSpPr>
          <p:cNvPr id="10" name="TextBox 9"/>
          <p:cNvSpPr txBox="1"/>
          <p:nvPr/>
        </p:nvSpPr>
        <p:spPr>
          <a:xfrm>
            <a:off x="5561134" y="2389954"/>
            <a:ext cx="1831731" cy="169277"/>
          </a:xfrm>
          <a:prstGeom prst="rect">
            <a:avLst/>
          </a:prstGeom>
          <a:solidFill>
            <a:schemeClr val="bg1"/>
          </a:solidFill>
        </p:spPr>
        <p:txBody>
          <a:bodyPr wrap="square" lIns="0" tIns="0" rIns="0" bIns="0" rtlCol="0">
            <a:spAutoFit/>
          </a:bodyPr>
          <a:lstStyle/>
          <a:p>
            <a:r>
              <a:rPr lang="en-US" sz="1100" b="1" dirty="0">
                <a:latin typeface="Times New Roman" panose="02020603050405020304" pitchFamily="18" charset="0"/>
                <a:cs typeface="Times New Roman" panose="02020603050405020304" pitchFamily="18" charset="0"/>
              </a:rPr>
              <a:t>April 26, 2024</a:t>
            </a:r>
          </a:p>
        </p:txBody>
      </p:sp>
      <p:sp>
        <p:nvSpPr>
          <p:cNvPr id="14" name="TextBox 13"/>
          <p:cNvSpPr txBox="1"/>
          <p:nvPr/>
        </p:nvSpPr>
        <p:spPr>
          <a:xfrm>
            <a:off x="3097822" y="5223292"/>
            <a:ext cx="3379178" cy="123111"/>
          </a:xfrm>
          <a:prstGeom prst="rect">
            <a:avLst/>
          </a:prstGeom>
          <a:solidFill>
            <a:schemeClr val="bg1"/>
          </a:solidFill>
        </p:spPr>
        <p:txBody>
          <a:bodyPr wrap="square" lIns="0" tIns="0" rIns="0" bIns="0" rtlCol="0">
            <a:spAutoFit/>
          </a:bodyPr>
          <a:lstStyle/>
          <a:p>
            <a:endParaRPr lang="en-US" sz="800" dirty="0">
              <a:latin typeface="Times New Roman" panose="02020603050405020304" pitchFamily="18" charset="0"/>
              <a:cs typeface="Times New Roman" panose="02020603050405020304" pitchFamily="18" charset="0"/>
            </a:endParaRPr>
          </a:p>
        </p:txBody>
      </p:sp>
      <p:sp>
        <p:nvSpPr>
          <p:cNvPr id="20" name="Text Box 16"/>
          <p:cNvSpPr txBox="1">
            <a:spLocks noChangeArrowheads="1"/>
          </p:cNvSpPr>
          <p:nvPr/>
        </p:nvSpPr>
        <p:spPr bwMode="auto">
          <a:xfrm>
            <a:off x="413123" y="2671091"/>
            <a:ext cx="1081456" cy="1200329"/>
          </a:xfrm>
          <a:prstGeom prst="rect">
            <a:avLst/>
          </a:prstGeom>
          <a:solidFill>
            <a:schemeClr val="bg1"/>
          </a:solidFill>
          <a:ln w="9525">
            <a:noFill/>
            <a:miter lim="800000"/>
            <a:headEnd/>
            <a:tailEnd/>
          </a:ln>
          <a:effectLst/>
        </p:spPr>
        <p:txBody>
          <a:bodyPr wrap="square">
            <a:spAutoFit/>
          </a:bodyPr>
          <a:lstStyle/>
          <a:p>
            <a:pPr>
              <a:spcBef>
                <a:spcPct val="50000"/>
              </a:spcBef>
            </a:pPr>
            <a:r>
              <a:rPr lang="en-US" dirty="0">
                <a:solidFill>
                  <a:schemeClr val="accent2">
                    <a:lumMod val="60000"/>
                    <a:lumOff val="40000"/>
                  </a:schemeClr>
                </a:solidFill>
                <a:latin typeface="Arial" panose="020B0604020202020204" pitchFamily="34" charset="0"/>
                <a:cs typeface="Arial" panose="020B0604020202020204" pitchFamily="34" charset="0"/>
              </a:rPr>
              <a:t>Firm’s Name and Address</a:t>
            </a:r>
          </a:p>
        </p:txBody>
      </p:sp>
      <p:sp>
        <p:nvSpPr>
          <p:cNvPr id="21" name="Line 15"/>
          <p:cNvSpPr>
            <a:spLocks noChangeShapeType="1"/>
          </p:cNvSpPr>
          <p:nvPr/>
        </p:nvSpPr>
        <p:spPr bwMode="auto">
          <a:xfrm flipV="1">
            <a:off x="1234401" y="2907411"/>
            <a:ext cx="842974" cy="416641"/>
          </a:xfrm>
          <a:prstGeom prst="line">
            <a:avLst/>
          </a:prstGeom>
          <a:noFill/>
          <a:ln w="25400">
            <a:solidFill>
              <a:schemeClr val="accent2">
                <a:lumMod val="60000"/>
                <a:lumOff val="40000"/>
              </a:schemeClr>
            </a:solidFill>
            <a:round/>
            <a:headEnd/>
            <a:tailEnd type="triangle" w="med" len="med"/>
          </a:ln>
          <a:effectLst/>
        </p:spPr>
        <p:txBody>
          <a:bodyPr/>
          <a:lstStyle/>
          <a:p>
            <a:endParaRPr lang="en-US"/>
          </a:p>
        </p:txBody>
      </p:sp>
      <p:sp>
        <p:nvSpPr>
          <p:cNvPr id="22" name="Rectangle 21"/>
          <p:cNvSpPr/>
          <p:nvPr/>
        </p:nvSpPr>
        <p:spPr>
          <a:xfrm>
            <a:off x="2155578" y="2822704"/>
            <a:ext cx="6008082" cy="219544"/>
          </a:xfrm>
          <a:prstGeom prst="rect">
            <a:avLst/>
          </a:prstGeom>
          <a:solidFill>
            <a:schemeClr val="accent2">
              <a:lumMod val="40000"/>
              <a:lumOff val="60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 Box 14"/>
          <p:cNvSpPr txBox="1">
            <a:spLocks noChangeArrowheads="1"/>
          </p:cNvSpPr>
          <p:nvPr/>
        </p:nvSpPr>
        <p:spPr bwMode="auto">
          <a:xfrm>
            <a:off x="446883" y="1463434"/>
            <a:ext cx="1496154" cy="923330"/>
          </a:xfrm>
          <a:prstGeom prst="rect">
            <a:avLst/>
          </a:prstGeom>
          <a:solidFill>
            <a:schemeClr val="bg1"/>
          </a:solidFill>
          <a:ln w="9525">
            <a:noFill/>
            <a:miter lim="800000"/>
            <a:headEnd/>
            <a:tailEnd/>
          </a:ln>
          <a:effectLst/>
        </p:spPr>
        <p:txBody>
          <a:bodyPr wrap="square">
            <a:spAutoFit/>
          </a:bodyPr>
          <a:lstStyle/>
          <a:p>
            <a:pPr>
              <a:spcBef>
                <a:spcPct val="50000"/>
              </a:spcBef>
            </a:pPr>
            <a:r>
              <a:rPr lang="en-US" dirty="0">
                <a:solidFill>
                  <a:schemeClr val="accent3">
                    <a:lumMod val="75000"/>
                  </a:schemeClr>
                </a:solidFill>
                <a:latin typeface="Arial" panose="020B0604020202020204" pitchFamily="34" charset="0"/>
                <a:cs typeface="Arial" panose="020B0604020202020204" pitchFamily="34" charset="0"/>
              </a:rPr>
              <a:t>Beginning and Ending Dates</a:t>
            </a:r>
          </a:p>
        </p:txBody>
      </p:sp>
      <p:sp>
        <p:nvSpPr>
          <p:cNvPr id="28" name="Rectangle 27"/>
          <p:cNvSpPr/>
          <p:nvPr/>
        </p:nvSpPr>
        <p:spPr>
          <a:xfrm>
            <a:off x="2067056" y="2322705"/>
            <a:ext cx="6008083" cy="225039"/>
          </a:xfrm>
          <a:prstGeom prst="rect">
            <a:avLst/>
          </a:prstGeom>
          <a:solidFill>
            <a:schemeClr val="accent3">
              <a:lumMod val="40000"/>
              <a:lumOff val="60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Line 13"/>
          <p:cNvSpPr>
            <a:spLocks noChangeShapeType="1"/>
          </p:cNvSpPr>
          <p:nvPr/>
        </p:nvSpPr>
        <p:spPr bwMode="auto">
          <a:xfrm>
            <a:off x="1269507" y="2260709"/>
            <a:ext cx="693066" cy="225039"/>
          </a:xfrm>
          <a:prstGeom prst="line">
            <a:avLst/>
          </a:prstGeom>
          <a:noFill/>
          <a:ln w="25400">
            <a:solidFill>
              <a:schemeClr val="accent3">
                <a:lumMod val="75000"/>
              </a:schemeClr>
            </a:solidFill>
            <a:round/>
            <a:headEnd/>
            <a:tailEnd type="triangle" w="med" len="med"/>
          </a:ln>
          <a:effectLst/>
        </p:spPr>
        <p:txBody>
          <a:bodyPr/>
          <a:lstStyle/>
          <a:p>
            <a:endParaRPr lang="en-US"/>
          </a:p>
        </p:txBody>
      </p:sp>
      <p:sp>
        <p:nvSpPr>
          <p:cNvPr id="29" name="TextBox 28">
            <a:extLst>
              <a:ext uri="{FF2B5EF4-FFF2-40B4-BE49-F238E27FC236}">
                <a16:creationId xmlns:a16="http://schemas.microsoft.com/office/drawing/2014/main" id="{96EDE04A-CB44-4620-BFFB-CBDFA55B566C}"/>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Form I-20</a:t>
            </a:r>
          </a:p>
        </p:txBody>
      </p:sp>
      <p:grpSp>
        <p:nvGrpSpPr>
          <p:cNvPr id="30" name="Group 29">
            <a:extLst>
              <a:ext uri="{FF2B5EF4-FFF2-40B4-BE49-F238E27FC236}">
                <a16:creationId xmlns:a16="http://schemas.microsoft.com/office/drawing/2014/main" id="{CE3D0390-BD83-4263-9BEE-18AB8BED6707}"/>
              </a:ext>
            </a:extLst>
          </p:cNvPr>
          <p:cNvGrpSpPr/>
          <p:nvPr/>
        </p:nvGrpSpPr>
        <p:grpSpPr>
          <a:xfrm>
            <a:off x="5824268" y="1360877"/>
            <a:ext cx="543464" cy="86264"/>
            <a:chOff x="5900468" y="1740433"/>
            <a:chExt cx="543464" cy="86264"/>
          </a:xfrm>
        </p:grpSpPr>
        <p:sp>
          <p:nvSpPr>
            <p:cNvPr id="31" name="Oval 30">
              <a:extLst>
                <a:ext uri="{FF2B5EF4-FFF2-40B4-BE49-F238E27FC236}">
                  <a16:creationId xmlns:a16="http://schemas.microsoft.com/office/drawing/2014/main" id="{F419C9F7-AC2A-4177-9B5C-98D30CD27280}"/>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AC14B6E0-A266-4CBC-BAB7-A19B35FB8464}"/>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91971B3-4294-4656-A81A-47BD137C713C}"/>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CF28DC80-611C-4B7C-948B-24C4B0FDA8D6}"/>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 Box 12"/>
          <p:cNvSpPr txBox="1">
            <a:spLocks noChangeArrowheads="1"/>
          </p:cNvSpPr>
          <p:nvPr/>
        </p:nvSpPr>
        <p:spPr bwMode="auto">
          <a:xfrm>
            <a:off x="661985" y="793612"/>
            <a:ext cx="2640508" cy="369332"/>
          </a:xfrm>
          <a:prstGeom prst="rect">
            <a:avLst/>
          </a:prstGeom>
          <a:solidFill>
            <a:schemeClr val="bg1"/>
          </a:solidFill>
          <a:ln w="9525">
            <a:noFill/>
            <a:miter lim="800000"/>
            <a:headEnd/>
            <a:tailEnd/>
          </a:ln>
          <a:effectLst/>
        </p:spPr>
        <p:txBody>
          <a:bodyPr wrap="square">
            <a:spAutoFit/>
          </a:bodyPr>
          <a:lstStyle/>
          <a:p>
            <a:pPr>
              <a:spcBef>
                <a:spcPct val="50000"/>
              </a:spcBef>
            </a:pPr>
            <a:r>
              <a:rPr lang="en-US" dirty="0">
                <a:solidFill>
                  <a:srgbClr val="FFFF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Full time or Part time</a:t>
            </a:r>
          </a:p>
        </p:txBody>
      </p:sp>
      <p:sp>
        <p:nvSpPr>
          <p:cNvPr id="23" name="Line 11"/>
          <p:cNvSpPr>
            <a:spLocks noChangeShapeType="1"/>
          </p:cNvSpPr>
          <p:nvPr/>
        </p:nvSpPr>
        <p:spPr bwMode="auto">
          <a:xfrm>
            <a:off x="2001645" y="1162944"/>
            <a:ext cx="946341" cy="842011"/>
          </a:xfrm>
          <a:prstGeom prst="line">
            <a:avLst/>
          </a:prstGeom>
          <a:noFill/>
          <a:ln w="25400">
            <a:solidFill>
              <a:srgbClr val="FFFF00"/>
            </a:solidFill>
            <a:round/>
            <a:headEnd/>
            <a:tailEnd type="triangle" w="med" len="med"/>
          </a:ln>
          <a:effectLst>
            <a:outerShdw blurRad="50800" dist="38100" algn="l" rotWithShape="0">
              <a:prstClr val="black">
                <a:alpha val="40000"/>
              </a:prstClr>
            </a:outerShdw>
          </a:effectLst>
        </p:spPr>
        <p:txBody>
          <a:bodyPr/>
          <a:lstStyle/>
          <a:p>
            <a:endParaRPr lang="en-US"/>
          </a:p>
        </p:txBody>
      </p:sp>
    </p:spTree>
    <p:extLst>
      <p:ext uri="{BB962C8B-B14F-4D97-AF65-F5344CB8AC3E}">
        <p14:creationId xmlns:p14="http://schemas.microsoft.com/office/powerpoint/2010/main" val="3453492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22" presetClass="entr" presetSubtype="8" fill="hold" grpId="0" nodeType="withEffect">
                                  <p:stCondLst>
                                    <p:cond delay="40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par>
                                <p:cTn id="11" presetID="22" presetClass="entr" presetSubtype="8" fill="hold" grpId="0" nodeType="withEffect">
                                  <p:stCondLst>
                                    <p:cond delay="80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up)">
                                      <p:cBhvr>
                                        <p:cTn id="18" dur="500"/>
                                        <p:tgtEl>
                                          <p:spTgt spid="25"/>
                                        </p:tgtEl>
                                      </p:cBhvr>
                                    </p:animEffect>
                                  </p:childTnLst>
                                </p:cTn>
                              </p:par>
                              <p:par>
                                <p:cTn id="19" presetID="22" presetClass="entr" presetSubtype="1" fill="hold" grpId="0" nodeType="withEffect">
                                  <p:stCondLst>
                                    <p:cond delay="300"/>
                                  </p:st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up)">
                                      <p:cBhvr>
                                        <p:cTn id="26" dur="500"/>
                                        <p:tgtEl>
                                          <p:spTgt spid="27"/>
                                        </p:tgtEl>
                                      </p:cBhvr>
                                    </p:animEffect>
                                  </p:childTnLst>
                                </p:cTn>
                              </p:par>
                              <p:par>
                                <p:cTn id="27" presetID="22" presetClass="entr" presetSubtype="1" fill="hold" grpId="0" nodeType="withEffect">
                                  <p:stCondLst>
                                    <p:cond delay="400"/>
                                  </p:stCondLst>
                                  <p:childTnLst>
                                    <p:set>
                                      <p:cBhvr>
                                        <p:cTn id="28" dur="1" fill="hold">
                                          <p:stCondLst>
                                            <p:cond delay="0"/>
                                          </p:stCondLst>
                                        </p:cTn>
                                        <p:tgtEl>
                                          <p:spTgt spid="26"/>
                                        </p:tgtEl>
                                        <p:attrNameLst>
                                          <p:attrName>style.visibility</p:attrName>
                                        </p:attrNameLst>
                                      </p:cBhvr>
                                      <p:to>
                                        <p:strVal val="visible"/>
                                      </p:to>
                                    </p:set>
                                    <p:animEffect transition="in" filter="wipe(up)">
                                      <p:cBhvr>
                                        <p:cTn id="29" dur="500"/>
                                        <p:tgtEl>
                                          <p:spTgt spid="26"/>
                                        </p:tgtEl>
                                      </p:cBhvr>
                                    </p:animEffect>
                                  </p:childTnLst>
                                </p:cTn>
                              </p:par>
                              <p:par>
                                <p:cTn id="30" presetID="22" presetClass="entr" presetSubtype="8" fill="hold" grpId="0" nodeType="withEffect">
                                  <p:stCondLst>
                                    <p:cond delay="80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8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7" grpId="0" animBg="1"/>
      <p:bldP spid="28" grpId="0" animBg="1"/>
      <p:bldP spid="26" grpId="0" animBg="1"/>
      <p:bldP spid="25"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885825" y="2286000"/>
            <a:ext cx="10325099" cy="3419475"/>
          </a:xfrm>
          <a:solidFill>
            <a:schemeClr val="accent2"/>
          </a:solidFill>
        </p:spPr>
        <p:txBody>
          <a:bodyPr/>
          <a:lstStyle/>
          <a:p>
            <a:pPr algn="ctr">
              <a:buFont typeface="Wingdings" pitchFamily="2" charset="2"/>
              <a:buNone/>
            </a:pPr>
            <a:r>
              <a:rPr lang="en-US" dirty="0">
                <a:latin typeface="Calibri" panose="020F0502020204030204" pitchFamily="34" charset="0"/>
                <a:cs typeface="Calibri" panose="020F0502020204030204" pitchFamily="34" charset="0"/>
              </a:rPr>
              <a:t>	</a:t>
            </a:r>
          </a:p>
          <a:p>
            <a:pPr algn="ctr">
              <a:buFont typeface="Wingdings" pitchFamily="2" charset="2"/>
              <a:buNone/>
            </a:pPr>
            <a:r>
              <a:rPr lang="en-US" dirty="0">
                <a:latin typeface="Calibri" panose="020F0502020204030204" pitchFamily="34" charset="0"/>
                <a:cs typeface="Calibri" panose="020F0502020204030204" pitchFamily="34" charset="0"/>
              </a:rPr>
              <a:t>	</a:t>
            </a:r>
            <a:r>
              <a:rPr lang="en-US" sz="3600" dirty="0">
                <a:solidFill>
                  <a:schemeClr val="bg1"/>
                </a:solidFill>
                <a:latin typeface="Calibri" panose="020F0502020204030204" pitchFamily="34" charset="0"/>
                <a:cs typeface="Calibri" panose="020F0502020204030204" pitchFamily="34" charset="0"/>
              </a:rPr>
              <a:t>Students who participate in one year or more of FULL-TIME CPT are ineligible for any optional practical training (OPT) after graduation!</a:t>
            </a:r>
          </a:p>
        </p:txBody>
      </p:sp>
      <p:sp>
        <p:nvSpPr>
          <p:cNvPr id="13316" name="Text Box 4"/>
          <p:cNvSpPr txBox="1">
            <a:spLocks noChangeArrowheads="1"/>
          </p:cNvSpPr>
          <p:nvPr/>
        </p:nvSpPr>
        <p:spPr bwMode="auto">
          <a:xfrm>
            <a:off x="2514600" y="304801"/>
            <a:ext cx="6934200" cy="366713"/>
          </a:xfrm>
          <a:prstGeom prst="rect">
            <a:avLst/>
          </a:prstGeom>
          <a:noFill/>
          <a:ln w="9525">
            <a:noFill/>
            <a:miter lim="800000"/>
            <a:headEnd/>
            <a:tailEnd/>
          </a:ln>
          <a:effectLst/>
        </p:spPr>
        <p:txBody>
          <a:bodyPr>
            <a:spAutoFit/>
          </a:bodyPr>
          <a:lstStyle/>
          <a:p>
            <a:pPr eaLnBrk="1" hangingPunct="1"/>
            <a:endParaRPr lang="en-US">
              <a:latin typeface="Arial" charset="0"/>
            </a:endParaRPr>
          </a:p>
        </p:txBody>
      </p:sp>
      <p:sp>
        <p:nvSpPr>
          <p:cNvPr id="13317" name="Text Box 5"/>
          <p:cNvSpPr txBox="1">
            <a:spLocks noChangeArrowheads="1"/>
          </p:cNvSpPr>
          <p:nvPr/>
        </p:nvSpPr>
        <p:spPr bwMode="auto">
          <a:xfrm>
            <a:off x="2438400" y="457201"/>
            <a:ext cx="6553200" cy="366713"/>
          </a:xfrm>
          <a:prstGeom prst="rect">
            <a:avLst/>
          </a:prstGeom>
          <a:noFill/>
          <a:ln w="9525">
            <a:noFill/>
            <a:miter lim="800000"/>
            <a:headEnd/>
            <a:tailEnd/>
          </a:ln>
          <a:effectLst/>
        </p:spPr>
        <p:txBody>
          <a:bodyPr>
            <a:spAutoFit/>
          </a:bodyPr>
          <a:lstStyle/>
          <a:p>
            <a:pPr eaLnBrk="1" hangingPunct="1"/>
            <a:endParaRPr lang="en-US">
              <a:latin typeface="Arial" charset="0"/>
            </a:endParaRPr>
          </a:p>
        </p:txBody>
      </p:sp>
      <p:sp>
        <p:nvSpPr>
          <p:cNvPr id="13318" name="Text Box 6"/>
          <p:cNvSpPr txBox="1">
            <a:spLocks noChangeArrowheads="1"/>
          </p:cNvSpPr>
          <p:nvPr/>
        </p:nvSpPr>
        <p:spPr bwMode="auto">
          <a:xfrm>
            <a:off x="1781175" y="561975"/>
            <a:ext cx="8534400" cy="1569660"/>
          </a:xfrm>
          <a:prstGeom prst="rect">
            <a:avLst/>
          </a:prstGeom>
          <a:noFill/>
          <a:ln w="9525">
            <a:noFill/>
            <a:miter lim="800000"/>
            <a:headEnd/>
            <a:tailEnd/>
          </a:ln>
          <a:effectLst/>
        </p:spPr>
        <p:txBody>
          <a:bodyPr wrap="square">
            <a:spAutoFit/>
          </a:bodyPr>
          <a:lstStyle/>
          <a:p>
            <a:pPr algn="ctr" eaLnBrk="1" hangingPunct="1"/>
            <a:r>
              <a:rPr lang="en-US" sz="9600" dirty="0">
                <a:solidFill>
                  <a:srgbClr val="8A434F"/>
                </a:solidFill>
                <a:latin typeface="Times New Roman" panose="02020603050405020304" pitchFamily="18" charset="0"/>
                <a:cs typeface="Times New Roman" panose="02020603050405020304" pitchFamily="18" charset="0"/>
              </a:rPr>
              <a:t>Important Note</a:t>
            </a:r>
          </a:p>
        </p:txBody>
      </p:sp>
      <p:sp>
        <p:nvSpPr>
          <p:cNvPr id="6" name="Rectangle 5"/>
          <p:cNvSpPr/>
          <p:nvPr/>
        </p:nvSpPr>
        <p:spPr>
          <a:xfrm>
            <a:off x="581025" y="671514"/>
            <a:ext cx="10896600" cy="5262561"/>
          </a:xfrm>
          <a:prstGeom prst="rect">
            <a:avLst/>
          </a:prstGeom>
          <a:noFill/>
          <a:ln>
            <a:solidFill>
              <a:schemeClr val="tx1"/>
            </a:solidFill>
          </a:ln>
          <a:effectLst>
            <a:innerShdw blurRad="152400" dist="1016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1143000" y="1732108"/>
            <a:ext cx="9886950" cy="4324351"/>
          </a:xfrm>
          <a:noFill/>
        </p:spPr>
        <p:txBody>
          <a:bodyPr>
            <a:normAutofit/>
          </a:bodyPr>
          <a:lstStyle/>
          <a:p>
            <a:pPr>
              <a:buClr>
                <a:schemeClr val="tx2">
                  <a:lumMod val="60000"/>
                  <a:lumOff val="40000"/>
                </a:schemeClr>
              </a:buClr>
              <a:buFont typeface="Wingdings" pitchFamily="2" charset="2"/>
              <a:buChar char=""/>
            </a:pPr>
            <a:r>
              <a:rPr lang="en-US" sz="3600" dirty="0">
                <a:latin typeface="Calibri" panose="020F0502020204030204" pitchFamily="34" charset="0"/>
                <a:cs typeface="Calibri" panose="020F0502020204030204" pitchFamily="34" charset="0"/>
              </a:rPr>
              <a:t>  Obtain letter from prospective employer</a:t>
            </a:r>
          </a:p>
          <a:p>
            <a:pPr>
              <a:buClr>
                <a:schemeClr val="tx2">
                  <a:lumMod val="60000"/>
                  <a:lumOff val="40000"/>
                </a:schemeClr>
              </a:buClr>
              <a:buFont typeface="Wingdings" pitchFamily="2" charset="2"/>
              <a:buChar char=""/>
            </a:pPr>
            <a:r>
              <a:rPr lang="en-US" sz="3600" dirty="0">
                <a:latin typeface="Calibri" panose="020F0502020204030204" pitchFamily="34" charset="0"/>
                <a:cs typeface="Calibri" panose="020F0502020204030204" pitchFamily="34" charset="0"/>
              </a:rPr>
              <a:t>  Obtain form from Internship Coordinator</a:t>
            </a:r>
          </a:p>
          <a:p>
            <a:pPr>
              <a:buClr>
                <a:schemeClr val="tx2">
                  <a:lumMod val="60000"/>
                  <a:lumOff val="40000"/>
                </a:schemeClr>
              </a:buClr>
              <a:buFont typeface="Wingdings" pitchFamily="2" charset="2"/>
              <a:buChar char=""/>
            </a:pPr>
            <a:r>
              <a:rPr lang="en-US" sz="3600" dirty="0">
                <a:latin typeface="Calibri" panose="020F0502020204030204" pitchFamily="34" charset="0"/>
                <a:cs typeface="Calibri" panose="020F0502020204030204" pitchFamily="34" charset="0"/>
              </a:rPr>
              <a:t>  Enroll in internship course</a:t>
            </a:r>
          </a:p>
          <a:p>
            <a:pPr>
              <a:buClr>
                <a:schemeClr val="tx2">
                  <a:lumMod val="60000"/>
                  <a:lumOff val="40000"/>
                </a:schemeClr>
              </a:buClr>
              <a:buFont typeface="Wingdings" pitchFamily="2" charset="2"/>
              <a:buChar char=""/>
            </a:pPr>
            <a:r>
              <a:rPr lang="en-US" sz="3600" dirty="0">
                <a:latin typeface="Calibri" panose="020F0502020204030204" pitchFamily="34" charset="0"/>
                <a:cs typeface="Calibri" panose="020F0502020204030204" pitchFamily="34" charset="0"/>
              </a:rPr>
              <a:t>  Submit request to International Student   </a:t>
            </a:r>
          </a:p>
          <a:p>
            <a:pPr marL="0" indent="0">
              <a:buClr>
                <a:schemeClr val="tx2">
                  <a:lumMod val="60000"/>
                  <a:lumOff val="40000"/>
                </a:schemeClr>
              </a:buClr>
              <a:buNone/>
            </a:pPr>
            <a:r>
              <a:rPr lang="en-US" sz="3600" dirty="0">
                <a:latin typeface="Calibri" panose="020F0502020204030204" pitchFamily="34" charset="0"/>
                <a:cs typeface="Calibri" panose="020F0502020204030204" pitchFamily="34" charset="0"/>
              </a:rPr>
              <a:t>     and Scholar Services five days prior to </a:t>
            </a:r>
          </a:p>
          <a:p>
            <a:pPr marL="0" indent="0">
              <a:buClr>
                <a:schemeClr val="tx2">
                  <a:lumMod val="60000"/>
                  <a:lumOff val="40000"/>
                </a:schemeClr>
              </a:buClr>
              <a:buNone/>
            </a:pPr>
            <a:r>
              <a:rPr lang="en-US" sz="3600" dirty="0">
                <a:latin typeface="Calibri" panose="020F0502020204030204" pitchFamily="34" charset="0"/>
                <a:cs typeface="Calibri" panose="020F0502020204030204" pitchFamily="34" charset="0"/>
              </a:rPr>
              <a:t>     beginning date of training</a:t>
            </a:r>
          </a:p>
          <a:p>
            <a:pPr>
              <a:buClr>
                <a:schemeClr val="tx2">
                  <a:lumMod val="60000"/>
                  <a:lumOff val="40000"/>
                </a:schemeClr>
              </a:buClr>
              <a:buFont typeface="Wingdings" pitchFamily="2" charset="2"/>
              <a:buChar char=""/>
            </a:pPr>
            <a:r>
              <a:rPr lang="en-US" sz="3600" dirty="0">
                <a:latin typeface="Calibri" panose="020F0502020204030204" pitchFamily="34" charset="0"/>
                <a:cs typeface="Calibri" panose="020F0502020204030204" pitchFamily="34" charset="0"/>
              </a:rPr>
              <a:t>  Wait for written authorization to begin training</a:t>
            </a:r>
          </a:p>
        </p:txBody>
      </p:sp>
      <p:sp>
        <p:nvSpPr>
          <p:cNvPr id="7" name="TextBox 6">
            <a:extLst>
              <a:ext uri="{FF2B5EF4-FFF2-40B4-BE49-F238E27FC236}">
                <a16:creationId xmlns:a16="http://schemas.microsoft.com/office/drawing/2014/main" id="{C76902B5-A023-4036-9241-4D58C571E079}"/>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Procedures Review</a:t>
            </a:r>
          </a:p>
        </p:txBody>
      </p:sp>
      <p:grpSp>
        <p:nvGrpSpPr>
          <p:cNvPr id="8" name="Group 7">
            <a:extLst>
              <a:ext uri="{FF2B5EF4-FFF2-40B4-BE49-F238E27FC236}">
                <a16:creationId xmlns:a16="http://schemas.microsoft.com/office/drawing/2014/main" id="{C8A77564-A92C-495D-BC2A-BECB2889C4F8}"/>
              </a:ext>
            </a:extLst>
          </p:cNvPr>
          <p:cNvGrpSpPr/>
          <p:nvPr/>
        </p:nvGrpSpPr>
        <p:grpSpPr>
          <a:xfrm>
            <a:off x="5824268" y="1360877"/>
            <a:ext cx="543464" cy="86264"/>
            <a:chOff x="5900468" y="1740433"/>
            <a:chExt cx="543464" cy="86264"/>
          </a:xfrm>
        </p:grpSpPr>
        <p:sp>
          <p:nvSpPr>
            <p:cNvPr id="9" name="Oval 8">
              <a:extLst>
                <a:ext uri="{FF2B5EF4-FFF2-40B4-BE49-F238E27FC236}">
                  <a16:creationId xmlns:a16="http://schemas.microsoft.com/office/drawing/2014/main" id="{DC65D82B-73BB-4439-B9BD-7D7E6AF47BCD}"/>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9442A9A-4FE3-4041-B530-38E881D41045}"/>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83F24932-7724-4DE0-8801-390ED61E161C}"/>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CA5C0A7F-0FF8-4F34-BF2C-87CDED3CEFA4}"/>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20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fade">
                                      <p:cBhvr>
                                        <p:cTn id="12" dur="2000"/>
                                        <p:tgtEl>
                                          <p:spTgt spid="14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339">
                                            <p:txEl>
                                              <p:pRg st="2" end="2"/>
                                            </p:txEl>
                                          </p:spTgt>
                                        </p:tgtEl>
                                        <p:attrNameLst>
                                          <p:attrName>style.visibility</p:attrName>
                                        </p:attrNameLst>
                                      </p:cBhvr>
                                      <p:to>
                                        <p:strVal val="visible"/>
                                      </p:to>
                                    </p:set>
                                    <p:animEffect transition="in" filter="fade">
                                      <p:cBhvr>
                                        <p:cTn id="17" dur="2000"/>
                                        <p:tgtEl>
                                          <p:spTgt spid="143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339">
                                            <p:txEl>
                                              <p:pRg st="3" end="3"/>
                                            </p:txEl>
                                          </p:spTgt>
                                        </p:tgtEl>
                                        <p:attrNameLst>
                                          <p:attrName>style.visibility</p:attrName>
                                        </p:attrNameLst>
                                      </p:cBhvr>
                                      <p:to>
                                        <p:strVal val="visible"/>
                                      </p:to>
                                    </p:set>
                                    <p:animEffect transition="in" filter="fade">
                                      <p:cBhvr>
                                        <p:cTn id="22" dur="2000"/>
                                        <p:tgtEl>
                                          <p:spTgt spid="143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339">
                                            <p:txEl>
                                              <p:pRg st="4" end="4"/>
                                            </p:txEl>
                                          </p:spTgt>
                                        </p:tgtEl>
                                        <p:attrNameLst>
                                          <p:attrName>style.visibility</p:attrName>
                                        </p:attrNameLst>
                                      </p:cBhvr>
                                      <p:to>
                                        <p:strVal val="visible"/>
                                      </p:to>
                                    </p:set>
                                    <p:animEffect transition="in" filter="fade">
                                      <p:cBhvr>
                                        <p:cTn id="27" dur="2000"/>
                                        <p:tgtEl>
                                          <p:spTgt spid="143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339">
                                            <p:txEl>
                                              <p:pRg st="5" end="5"/>
                                            </p:txEl>
                                          </p:spTgt>
                                        </p:tgtEl>
                                        <p:attrNameLst>
                                          <p:attrName>style.visibility</p:attrName>
                                        </p:attrNameLst>
                                      </p:cBhvr>
                                      <p:to>
                                        <p:strVal val="visible"/>
                                      </p:to>
                                    </p:set>
                                    <p:animEffect transition="in" filter="fade">
                                      <p:cBhvr>
                                        <p:cTn id="32" dur="2000"/>
                                        <p:tgtEl>
                                          <p:spTgt spid="1433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4339">
                                            <p:txEl>
                                              <p:pRg st="6" end="6"/>
                                            </p:txEl>
                                          </p:spTgt>
                                        </p:tgtEl>
                                        <p:attrNameLst>
                                          <p:attrName>style.visibility</p:attrName>
                                        </p:attrNameLst>
                                      </p:cBhvr>
                                      <p:to>
                                        <p:strVal val="visible"/>
                                      </p:to>
                                    </p:set>
                                    <p:animEffect transition="in" filter="fade">
                                      <p:cBhvr>
                                        <p:cTn id="37" dur="2000"/>
                                        <p:tgtEl>
                                          <p:spTgt spid="1433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16CBC-488E-4CC1-1ABB-893F4F609D4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7B93E9D-7E71-8ACD-E373-FFF58E5FE53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8780660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0B90EB26-97FD-4B8B-86E0-B00589E0946D}"/>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7805" r="9905"/>
          <a:stretch/>
        </p:blipFill>
        <p:spPr>
          <a:xfrm>
            <a:off x="0" y="-145151"/>
            <a:ext cx="7127843" cy="6857999"/>
          </a:xfrm>
        </p:spPr>
      </p:pic>
      <p:sp>
        <p:nvSpPr>
          <p:cNvPr id="2" name="Title 1">
            <a:extLst>
              <a:ext uri="{FF2B5EF4-FFF2-40B4-BE49-F238E27FC236}">
                <a16:creationId xmlns:a16="http://schemas.microsoft.com/office/drawing/2014/main" id="{28BAA8DA-C40B-4AB9-9407-30FB70335152}"/>
              </a:ext>
            </a:extLst>
          </p:cNvPr>
          <p:cNvSpPr>
            <a:spLocks noGrp="1"/>
          </p:cNvSpPr>
          <p:nvPr>
            <p:ph type="ctrTitle"/>
          </p:nvPr>
        </p:nvSpPr>
        <p:spPr>
          <a:xfrm>
            <a:off x="7323438" y="1664044"/>
            <a:ext cx="4330681" cy="3239608"/>
          </a:xfrm>
        </p:spPr>
        <p:txBody>
          <a:bodyPr/>
          <a:lstStyle/>
          <a:p>
            <a:r>
              <a:rPr lang="en-US" sz="7200" b="1" dirty="0">
                <a:solidFill>
                  <a:srgbClr val="8A434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Optional Practical Training</a:t>
            </a:r>
            <a:endParaRPr lang="en-GB" sz="7200" b="1" dirty="0">
              <a:solidFill>
                <a:srgbClr val="8A434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4" name="Group 3" descr="decorative element">
            <a:extLst>
              <a:ext uri="{FF2B5EF4-FFF2-40B4-BE49-F238E27FC236}">
                <a16:creationId xmlns:a16="http://schemas.microsoft.com/office/drawing/2014/main" id="{EB664AAE-5AE9-41D7-8346-002B9F445323}"/>
              </a:ext>
            </a:extLst>
          </p:cNvPr>
          <p:cNvGrpSpPr/>
          <p:nvPr/>
        </p:nvGrpSpPr>
        <p:grpSpPr>
          <a:xfrm>
            <a:off x="-1850693" y="-145152"/>
            <a:ext cx="6208649" cy="7003151"/>
            <a:chOff x="-3740" y="0"/>
            <a:chExt cx="6208649" cy="6858000"/>
          </a:xfrm>
        </p:grpSpPr>
        <p:sp>
          <p:nvSpPr>
            <p:cNvPr id="11" name="Freeform: Shape 10">
              <a:extLst>
                <a:ext uri="{FF2B5EF4-FFF2-40B4-BE49-F238E27FC236}">
                  <a16:creationId xmlns:a16="http://schemas.microsoft.com/office/drawing/2014/main" id="{927C3783-B800-4093-BB0D-D5AEF08C3B59}"/>
                </a:ext>
              </a:extLst>
            </p:cNvPr>
            <p:cNvSpPr/>
            <p:nvPr/>
          </p:nvSpPr>
          <p:spPr>
            <a:xfrm>
              <a:off x="-3740" y="0"/>
              <a:ext cx="6208649" cy="6858000"/>
            </a:xfrm>
            <a:custGeom>
              <a:avLst/>
              <a:gdLst>
                <a:gd name="connsiteX0" fmla="*/ 0 w 6208649"/>
                <a:gd name="connsiteY0" fmla="*/ 0 h 6858000"/>
                <a:gd name="connsiteX1" fmla="*/ 6208649 w 6208649"/>
                <a:gd name="connsiteY1" fmla="*/ 0 h 6858000"/>
                <a:gd name="connsiteX2" fmla="*/ 2737815 w 6208649"/>
                <a:gd name="connsiteY2" fmla="*/ 6858000 h 6858000"/>
                <a:gd name="connsiteX3" fmla="*/ 0 w 62086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208649" h="6858000">
                  <a:moveTo>
                    <a:pt x="0" y="0"/>
                  </a:moveTo>
                  <a:lnTo>
                    <a:pt x="6208649" y="0"/>
                  </a:lnTo>
                  <a:lnTo>
                    <a:pt x="2737815" y="6858000"/>
                  </a:lnTo>
                  <a:lnTo>
                    <a:pt x="0" y="6858000"/>
                  </a:lnTo>
                  <a:close/>
                </a:path>
              </a:pathLst>
            </a:custGeom>
            <a:solidFill>
              <a:schemeClr val="bg1">
                <a:lumMod val="9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9" name="Rectangle 8">
              <a:extLst>
                <a:ext uri="{FF2B5EF4-FFF2-40B4-BE49-F238E27FC236}">
                  <a16:creationId xmlns:a16="http://schemas.microsoft.com/office/drawing/2014/main" id="{B576E978-A841-4A4F-B153-CC369D9391D3}"/>
                </a:ext>
              </a:extLst>
            </p:cNvPr>
            <p:cNvSpPr/>
            <p:nvPr/>
          </p:nvSpPr>
          <p:spPr>
            <a:xfrm>
              <a:off x="1451429" y="0"/>
              <a:ext cx="3222172" cy="6858000"/>
            </a:xfrm>
            <a:prstGeom prst="rect">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1725568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C2A7DCB-B005-424A-8446-ACA533D0BC8B}"/>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607" r="54604"/>
          <a:stretch/>
        </p:blipFill>
        <p:spPr>
          <a:xfrm>
            <a:off x="6248400" y="0"/>
            <a:ext cx="5943600" cy="6858000"/>
          </a:xfrm>
        </p:spPr>
      </p:pic>
      <p:grpSp>
        <p:nvGrpSpPr>
          <p:cNvPr id="11" name="Group 10" descr="decorative element">
            <a:extLst>
              <a:ext uri="{FF2B5EF4-FFF2-40B4-BE49-F238E27FC236}">
                <a16:creationId xmlns:a16="http://schemas.microsoft.com/office/drawing/2014/main" id="{AB025618-C830-4992-9CD3-D9E49BC79E67}"/>
              </a:ext>
            </a:extLst>
          </p:cNvPr>
          <p:cNvGrpSpPr/>
          <p:nvPr/>
        </p:nvGrpSpPr>
        <p:grpSpPr>
          <a:xfrm>
            <a:off x="2595847" y="0"/>
            <a:ext cx="7388298" cy="6858000"/>
            <a:chOff x="1826589" y="0"/>
            <a:chExt cx="7388298" cy="6858000"/>
          </a:xfrm>
        </p:grpSpPr>
        <p:sp>
          <p:nvSpPr>
            <p:cNvPr id="10" name="Parallelogram 9">
              <a:extLst>
                <a:ext uri="{FF2B5EF4-FFF2-40B4-BE49-F238E27FC236}">
                  <a16:creationId xmlns:a16="http://schemas.microsoft.com/office/drawing/2014/main" id="{11E692D4-6AEA-4652-A7AE-A02328258A55}"/>
                </a:ext>
              </a:extLst>
            </p:cNvPr>
            <p:cNvSpPr/>
            <p:nvPr/>
          </p:nvSpPr>
          <p:spPr>
            <a:xfrm>
              <a:off x="2618099" y="0"/>
              <a:ext cx="6596788" cy="6858000"/>
            </a:xfrm>
            <a:prstGeom prst="parallelogram">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Parallelogram 8">
              <a:extLst>
                <a:ext uri="{FF2B5EF4-FFF2-40B4-BE49-F238E27FC236}">
                  <a16:creationId xmlns:a16="http://schemas.microsoft.com/office/drawing/2014/main" id="{A134AA32-2418-4A09-9BA8-ED7207AC0D74}"/>
                </a:ext>
              </a:extLst>
            </p:cNvPr>
            <p:cNvSpPr/>
            <p:nvPr/>
          </p:nvSpPr>
          <p:spPr>
            <a:xfrm>
              <a:off x="2340861" y="0"/>
              <a:ext cx="6596788" cy="6858000"/>
            </a:xfrm>
            <a:prstGeom prst="parallelogram">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Parallelogram 21">
              <a:extLst>
                <a:ext uri="{FF2B5EF4-FFF2-40B4-BE49-F238E27FC236}">
                  <a16:creationId xmlns:a16="http://schemas.microsoft.com/office/drawing/2014/main" id="{0051AD99-BC4A-487F-BE1C-486FC5B8E9F2}"/>
                </a:ext>
              </a:extLst>
            </p:cNvPr>
            <p:cNvSpPr/>
            <p:nvPr/>
          </p:nvSpPr>
          <p:spPr>
            <a:xfrm>
              <a:off x="1826589" y="0"/>
              <a:ext cx="6596788" cy="6858000"/>
            </a:xfrm>
            <a:prstGeom prst="parallelogram">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4" name="Rectangle 13" descr="decorative element">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descr="decorative element">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Slide Number Placeholder 5">
            <a:extLst>
              <a:ext uri="{FF2B5EF4-FFF2-40B4-BE49-F238E27FC236}">
                <a16:creationId xmlns:a16="http://schemas.microsoft.com/office/drawing/2014/main" id="{11457662-C1A5-4B93-8E30-88025E27C462}"/>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19</a:t>
            </a:fld>
            <a:endParaRPr lang="en-GB" sz="1200" dirty="0">
              <a:solidFill>
                <a:schemeClr val="bg1"/>
              </a:solidFill>
            </a:endParaRPr>
          </a:p>
        </p:txBody>
      </p:sp>
      <p:sp>
        <p:nvSpPr>
          <p:cNvPr id="23" name="Text Placeholder 22">
            <a:extLst>
              <a:ext uri="{FF2B5EF4-FFF2-40B4-BE49-F238E27FC236}">
                <a16:creationId xmlns:a16="http://schemas.microsoft.com/office/drawing/2014/main" id="{B88939B0-5B9A-4423-AFD1-CF6B22268795}"/>
              </a:ext>
            </a:extLst>
          </p:cNvPr>
          <p:cNvSpPr>
            <a:spLocks noGrp="1"/>
          </p:cNvSpPr>
          <p:nvPr>
            <p:ph type="body" sz="quarter" idx="11"/>
          </p:nvPr>
        </p:nvSpPr>
        <p:spPr>
          <a:xfrm>
            <a:off x="726109" y="2351861"/>
            <a:ext cx="7886700" cy="3862262"/>
          </a:xfrm>
        </p:spPr>
        <p:txBody>
          <a:bodyPr/>
          <a:lstStyle/>
          <a:p>
            <a:pPr marL="342900" lvl="0" indent="-342900">
              <a:lnSpc>
                <a:spcPct val="100000"/>
              </a:lnSpc>
              <a:spcBef>
                <a:spcPct val="20000"/>
              </a:spcBef>
              <a:buFont typeface="Arial" pitchFamily="34" charset="0"/>
              <a:buChar char="•"/>
            </a:pPr>
            <a:r>
              <a:rPr lang="en-US" sz="3000" dirty="0">
                <a:latin typeface="Calibri" panose="020F0502020204030204" pitchFamily="34" charset="0"/>
                <a:ea typeface="+mn-ea"/>
                <a:cs typeface="Calibri" panose="020F0502020204030204" pitchFamily="34" charset="0"/>
              </a:rPr>
              <a:t>12 months of practical training directly related to your major </a:t>
            </a:r>
            <a:r>
              <a:rPr lang="en-US" sz="3000" b="1" i="1" dirty="0">
                <a:solidFill>
                  <a:srgbClr val="8A434F"/>
                </a:solidFill>
                <a:latin typeface="Calibri" panose="020F0502020204030204" pitchFamily="34" charset="0"/>
                <a:ea typeface="+mn-ea"/>
                <a:cs typeface="Calibri" panose="020F0502020204030204" pitchFamily="34" charset="0"/>
              </a:rPr>
              <a:t>AFTER</a:t>
            </a:r>
            <a:r>
              <a:rPr lang="en-US" sz="3000" dirty="0">
                <a:latin typeface="Calibri" panose="020F0502020204030204" pitchFamily="34" charset="0"/>
                <a:ea typeface="+mn-ea"/>
                <a:cs typeface="Calibri" panose="020F0502020204030204" pitchFamily="34" charset="0"/>
              </a:rPr>
              <a:t> you graduate</a:t>
            </a:r>
          </a:p>
          <a:p>
            <a:pPr marL="342900" lvl="0" indent="-342900">
              <a:lnSpc>
                <a:spcPct val="100000"/>
              </a:lnSpc>
              <a:spcBef>
                <a:spcPct val="20000"/>
              </a:spcBef>
              <a:buClr>
                <a:schemeClr val="tx1"/>
              </a:buClr>
              <a:buFont typeface="Arial" pitchFamily="34" charset="0"/>
              <a:buChar char="•"/>
            </a:pPr>
            <a:r>
              <a:rPr lang="en-US" sz="3000" b="1" i="1" dirty="0">
                <a:solidFill>
                  <a:srgbClr val="8A434F"/>
                </a:solidFill>
                <a:latin typeface="Calibri" panose="020F0502020204030204" pitchFamily="34" charset="0"/>
                <a:ea typeface="+mn-ea"/>
                <a:cs typeface="Calibri" panose="020F0502020204030204" pitchFamily="34" charset="0"/>
              </a:rPr>
              <a:t>You</a:t>
            </a:r>
            <a:r>
              <a:rPr lang="en-US" sz="3000" dirty="0">
                <a:latin typeface="Calibri" panose="020F0502020204030204" pitchFamily="34" charset="0"/>
                <a:ea typeface="+mn-ea"/>
                <a:cs typeface="Calibri" panose="020F0502020204030204" pitchFamily="34" charset="0"/>
              </a:rPr>
              <a:t> determine if employment is directly related to your major. If unsure, DSOs and academic advisors can advise. You might also obtain a letter from your employer explaining your duties and how it relates to your major</a:t>
            </a:r>
          </a:p>
        </p:txBody>
      </p:sp>
      <p:sp>
        <p:nvSpPr>
          <p:cNvPr id="17" name="TextBox 16">
            <a:extLst>
              <a:ext uri="{FF2B5EF4-FFF2-40B4-BE49-F238E27FC236}">
                <a16:creationId xmlns:a16="http://schemas.microsoft.com/office/drawing/2014/main" id="{A40B3488-71E5-4060-A86C-37212259F4B0}"/>
              </a:ext>
            </a:extLst>
          </p:cNvPr>
          <p:cNvSpPr txBox="1"/>
          <p:nvPr/>
        </p:nvSpPr>
        <p:spPr>
          <a:xfrm>
            <a:off x="465825" y="228600"/>
            <a:ext cx="11309231" cy="1754326"/>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What is Optional Practical Training?</a:t>
            </a:r>
          </a:p>
        </p:txBody>
      </p:sp>
      <p:grpSp>
        <p:nvGrpSpPr>
          <p:cNvPr id="18" name="Group 17">
            <a:extLst>
              <a:ext uri="{FF2B5EF4-FFF2-40B4-BE49-F238E27FC236}">
                <a16:creationId xmlns:a16="http://schemas.microsoft.com/office/drawing/2014/main" id="{06E0DC85-753F-44F1-BB37-AF6E03336C9B}"/>
              </a:ext>
            </a:extLst>
          </p:cNvPr>
          <p:cNvGrpSpPr/>
          <p:nvPr/>
        </p:nvGrpSpPr>
        <p:grpSpPr>
          <a:xfrm>
            <a:off x="5824268" y="2102745"/>
            <a:ext cx="543464" cy="86264"/>
            <a:chOff x="5900468" y="1740433"/>
            <a:chExt cx="543464" cy="86264"/>
          </a:xfrm>
        </p:grpSpPr>
        <p:sp>
          <p:nvSpPr>
            <p:cNvPr id="19" name="Oval 18">
              <a:extLst>
                <a:ext uri="{FF2B5EF4-FFF2-40B4-BE49-F238E27FC236}">
                  <a16:creationId xmlns:a16="http://schemas.microsoft.com/office/drawing/2014/main" id="{0555DD11-9BF1-42BF-9A1E-170D2581126E}"/>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2B3E3C8-D645-42DC-9309-82E0DC392D33}"/>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CBFBB5F0-7B5C-46AB-8D2F-816B24B294B0}"/>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A454EA39-D12D-4ACD-875F-3A8903F2B123}"/>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07125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a:xfrm>
            <a:off x="-304800" y="137160"/>
            <a:ext cx="12496800" cy="6705600"/>
          </a:xfrm>
          <a:prstGeom prst="ellipse">
            <a:avLst/>
          </a:prstGeom>
          <a:solidFill>
            <a:schemeClr val="accent1">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180" name="Text Box 4"/>
          <p:cNvSpPr txBox="1">
            <a:spLocks noChangeArrowheads="1"/>
          </p:cNvSpPr>
          <p:nvPr/>
        </p:nvSpPr>
        <p:spPr bwMode="auto">
          <a:xfrm>
            <a:off x="1524000" y="3131821"/>
            <a:ext cx="1371600" cy="646331"/>
          </a:xfrm>
          <a:prstGeom prst="rect">
            <a:avLst/>
          </a:prstGeom>
          <a:noFill/>
          <a:ln w="9525">
            <a:noFill/>
            <a:miter lim="800000"/>
            <a:headEnd/>
            <a:tailEnd/>
          </a:ln>
          <a:effectLst/>
        </p:spPr>
        <p:txBody>
          <a:bodyPr wrap="square">
            <a:spAutoFit/>
          </a:bodyPr>
          <a:lstStyle/>
          <a:p>
            <a:pPr algn="ctr">
              <a:spcBef>
                <a:spcPct val="50000"/>
              </a:spcBef>
            </a:pPr>
            <a:r>
              <a:rPr lang="en-US" dirty="0"/>
              <a:t>Academic Internships</a:t>
            </a:r>
          </a:p>
        </p:txBody>
      </p:sp>
      <p:sp>
        <p:nvSpPr>
          <p:cNvPr id="306181" name="Text Box 5"/>
          <p:cNvSpPr txBox="1">
            <a:spLocks noChangeArrowheads="1"/>
          </p:cNvSpPr>
          <p:nvPr/>
        </p:nvSpPr>
        <p:spPr bwMode="auto">
          <a:xfrm>
            <a:off x="8839200" y="1455420"/>
            <a:ext cx="1524000" cy="641350"/>
          </a:xfrm>
          <a:prstGeom prst="rect">
            <a:avLst/>
          </a:prstGeom>
          <a:noFill/>
          <a:ln w="9525">
            <a:noFill/>
            <a:miter lim="800000"/>
            <a:headEnd/>
            <a:tailEnd/>
          </a:ln>
          <a:effectLst/>
        </p:spPr>
        <p:txBody>
          <a:bodyPr>
            <a:spAutoFit/>
          </a:bodyPr>
          <a:lstStyle/>
          <a:p>
            <a:pPr algn="ctr">
              <a:spcBef>
                <a:spcPct val="50000"/>
              </a:spcBef>
            </a:pPr>
            <a:r>
              <a:rPr lang="en-US" dirty="0"/>
              <a:t>Practical Experience</a:t>
            </a:r>
          </a:p>
        </p:txBody>
      </p:sp>
      <p:sp>
        <p:nvSpPr>
          <p:cNvPr id="306182" name="Text Box 6"/>
          <p:cNvSpPr txBox="1">
            <a:spLocks noChangeArrowheads="1"/>
          </p:cNvSpPr>
          <p:nvPr/>
        </p:nvSpPr>
        <p:spPr bwMode="auto">
          <a:xfrm>
            <a:off x="6553200" y="5494021"/>
            <a:ext cx="1752600" cy="366713"/>
          </a:xfrm>
          <a:prstGeom prst="rect">
            <a:avLst/>
          </a:prstGeom>
          <a:noFill/>
          <a:ln w="9525">
            <a:noFill/>
            <a:miter lim="800000"/>
            <a:headEnd/>
            <a:tailEnd/>
          </a:ln>
          <a:effectLst/>
        </p:spPr>
        <p:txBody>
          <a:bodyPr>
            <a:spAutoFit/>
          </a:bodyPr>
          <a:lstStyle/>
          <a:p>
            <a:pPr algn="ctr">
              <a:spcBef>
                <a:spcPct val="50000"/>
              </a:spcBef>
            </a:pPr>
            <a:r>
              <a:rPr lang="en-US" dirty="0"/>
              <a:t>Externships</a:t>
            </a:r>
          </a:p>
        </p:txBody>
      </p:sp>
      <p:sp>
        <p:nvSpPr>
          <p:cNvPr id="306183" name="Text Box 7"/>
          <p:cNvSpPr txBox="1">
            <a:spLocks noChangeArrowheads="1"/>
          </p:cNvSpPr>
          <p:nvPr/>
        </p:nvSpPr>
        <p:spPr bwMode="auto">
          <a:xfrm>
            <a:off x="5334000" y="1074421"/>
            <a:ext cx="1600200" cy="366713"/>
          </a:xfrm>
          <a:prstGeom prst="rect">
            <a:avLst/>
          </a:prstGeom>
          <a:noFill/>
          <a:ln w="9525">
            <a:noFill/>
            <a:miter lim="800000"/>
            <a:headEnd/>
            <a:tailEnd/>
          </a:ln>
          <a:effectLst/>
        </p:spPr>
        <p:txBody>
          <a:bodyPr>
            <a:spAutoFit/>
          </a:bodyPr>
          <a:lstStyle/>
          <a:p>
            <a:pPr algn="ctr">
              <a:spcBef>
                <a:spcPct val="50000"/>
              </a:spcBef>
            </a:pPr>
            <a:r>
              <a:rPr lang="en-US" dirty="0"/>
              <a:t>Work Study</a:t>
            </a:r>
          </a:p>
        </p:txBody>
      </p:sp>
      <p:sp>
        <p:nvSpPr>
          <p:cNvPr id="306184" name="Text Box 8"/>
          <p:cNvSpPr txBox="1">
            <a:spLocks noChangeArrowheads="1"/>
          </p:cNvSpPr>
          <p:nvPr/>
        </p:nvSpPr>
        <p:spPr bwMode="auto">
          <a:xfrm>
            <a:off x="1447800" y="1531620"/>
            <a:ext cx="2057400" cy="641350"/>
          </a:xfrm>
          <a:prstGeom prst="rect">
            <a:avLst/>
          </a:prstGeom>
          <a:noFill/>
          <a:ln w="9525">
            <a:noFill/>
            <a:miter lim="800000"/>
            <a:headEnd/>
            <a:tailEnd/>
          </a:ln>
          <a:effectLst/>
        </p:spPr>
        <p:txBody>
          <a:bodyPr>
            <a:spAutoFit/>
          </a:bodyPr>
          <a:lstStyle/>
          <a:p>
            <a:pPr algn="ctr">
              <a:spcBef>
                <a:spcPct val="50000"/>
              </a:spcBef>
            </a:pPr>
            <a:r>
              <a:rPr lang="en-US" dirty="0"/>
              <a:t>Co-operative Education</a:t>
            </a:r>
          </a:p>
        </p:txBody>
      </p:sp>
      <p:sp>
        <p:nvSpPr>
          <p:cNvPr id="306186" name="Text Box 10"/>
          <p:cNvSpPr txBox="1">
            <a:spLocks noChangeArrowheads="1"/>
          </p:cNvSpPr>
          <p:nvPr/>
        </p:nvSpPr>
        <p:spPr bwMode="auto">
          <a:xfrm>
            <a:off x="3962400" y="5341620"/>
            <a:ext cx="1600200" cy="369332"/>
          </a:xfrm>
          <a:prstGeom prst="rect">
            <a:avLst/>
          </a:prstGeom>
          <a:noFill/>
          <a:ln w="9525">
            <a:noFill/>
            <a:miter lim="800000"/>
            <a:headEnd/>
            <a:tailEnd/>
          </a:ln>
          <a:effectLst/>
        </p:spPr>
        <p:txBody>
          <a:bodyPr>
            <a:spAutoFit/>
          </a:bodyPr>
          <a:lstStyle/>
          <a:p>
            <a:pPr algn="ctr">
              <a:spcBef>
                <a:spcPct val="50000"/>
              </a:spcBef>
            </a:pPr>
            <a:r>
              <a:rPr lang="en-US" dirty="0"/>
              <a:t>Field Programs</a:t>
            </a:r>
          </a:p>
        </p:txBody>
      </p:sp>
      <p:sp>
        <p:nvSpPr>
          <p:cNvPr id="306187" name="Text Box 11"/>
          <p:cNvSpPr txBox="1">
            <a:spLocks noChangeArrowheads="1"/>
          </p:cNvSpPr>
          <p:nvPr/>
        </p:nvSpPr>
        <p:spPr bwMode="auto">
          <a:xfrm>
            <a:off x="1600200" y="4956155"/>
            <a:ext cx="1524000" cy="923330"/>
          </a:xfrm>
          <a:prstGeom prst="rect">
            <a:avLst/>
          </a:prstGeom>
          <a:noFill/>
          <a:ln w="9525">
            <a:noFill/>
            <a:miter lim="800000"/>
            <a:headEnd/>
            <a:tailEnd/>
          </a:ln>
          <a:effectLst/>
        </p:spPr>
        <p:txBody>
          <a:bodyPr>
            <a:spAutoFit/>
          </a:bodyPr>
          <a:lstStyle/>
          <a:p>
            <a:pPr algn="ctr">
              <a:spcBef>
                <a:spcPct val="50000"/>
              </a:spcBef>
            </a:pPr>
            <a:r>
              <a:rPr lang="en-US" dirty="0"/>
              <a:t>Non-BYU Work Experience</a:t>
            </a:r>
          </a:p>
        </p:txBody>
      </p:sp>
      <p:sp>
        <p:nvSpPr>
          <p:cNvPr id="306188" name="Text Box 12"/>
          <p:cNvSpPr txBox="1">
            <a:spLocks noChangeArrowheads="1"/>
          </p:cNvSpPr>
          <p:nvPr/>
        </p:nvSpPr>
        <p:spPr bwMode="auto">
          <a:xfrm>
            <a:off x="9448800" y="3360421"/>
            <a:ext cx="1219200" cy="366713"/>
          </a:xfrm>
          <a:prstGeom prst="rect">
            <a:avLst/>
          </a:prstGeom>
          <a:noFill/>
          <a:ln w="9525">
            <a:noFill/>
            <a:miter lim="800000"/>
            <a:headEnd/>
            <a:tailEnd/>
          </a:ln>
          <a:effectLst/>
        </p:spPr>
        <p:txBody>
          <a:bodyPr>
            <a:spAutoFit/>
          </a:bodyPr>
          <a:lstStyle/>
          <a:p>
            <a:pPr>
              <a:spcBef>
                <a:spcPct val="50000"/>
              </a:spcBef>
            </a:pPr>
            <a:r>
              <a:rPr lang="en-US" dirty="0"/>
              <a:t>Practicum</a:t>
            </a:r>
          </a:p>
        </p:txBody>
      </p:sp>
      <p:pic>
        <p:nvPicPr>
          <p:cNvPr id="15" name="Picture 14" descr="mentoredLearning.jpg"/>
          <p:cNvPicPr>
            <a:picLocks noChangeAspect="1"/>
          </p:cNvPicPr>
          <p:nvPr/>
        </p:nvPicPr>
        <p:blipFill>
          <a:blip r:embed="rId3"/>
          <a:stretch>
            <a:fillRect/>
          </a:stretch>
        </p:blipFill>
        <p:spPr>
          <a:xfrm>
            <a:off x="3200400" y="1988820"/>
            <a:ext cx="5663974" cy="2819400"/>
          </a:xfrm>
          <a:prstGeom prst="rect">
            <a:avLst/>
          </a:prstGeom>
        </p:spPr>
      </p:pic>
      <p:sp>
        <p:nvSpPr>
          <p:cNvPr id="4" name="Rectangle 3">
            <a:extLst>
              <a:ext uri="{FF2B5EF4-FFF2-40B4-BE49-F238E27FC236}">
                <a16:creationId xmlns:a16="http://schemas.microsoft.com/office/drawing/2014/main" id="{B83CB0BE-F481-0251-52CA-35E9F835982A}"/>
              </a:ext>
            </a:extLst>
          </p:cNvPr>
          <p:cNvSpPr/>
          <p:nvPr/>
        </p:nvSpPr>
        <p:spPr>
          <a:xfrm>
            <a:off x="9010185" y="4990785"/>
            <a:ext cx="959005" cy="329246"/>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185" name="Text Box 9"/>
          <p:cNvSpPr txBox="1">
            <a:spLocks noChangeArrowheads="1"/>
          </p:cNvSpPr>
          <p:nvPr/>
        </p:nvSpPr>
        <p:spPr bwMode="auto">
          <a:xfrm>
            <a:off x="9067802" y="4988550"/>
            <a:ext cx="1371600" cy="641350"/>
          </a:xfrm>
          <a:prstGeom prst="rect">
            <a:avLst/>
          </a:prstGeom>
          <a:noFill/>
          <a:ln w="9525">
            <a:noFill/>
            <a:miter lim="800000"/>
            <a:headEnd/>
            <a:tailEnd/>
          </a:ln>
          <a:effectLst/>
        </p:spPr>
        <p:txBody>
          <a:bodyPr>
            <a:spAutoFit/>
          </a:bodyPr>
          <a:lstStyle/>
          <a:p>
            <a:pPr algn="ctr">
              <a:spcBef>
                <a:spcPct val="50000"/>
              </a:spcBef>
            </a:pPr>
            <a:r>
              <a:rPr lang="en-US" dirty="0"/>
              <a:t>Mentored Learning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6184"/>
                                        </p:tgtEl>
                                        <p:attrNameLst>
                                          <p:attrName>style.visibility</p:attrName>
                                        </p:attrNameLst>
                                      </p:cBhvr>
                                      <p:to>
                                        <p:strVal val="visible"/>
                                      </p:to>
                                    </p:set>
                                    <p:animEffect transition="in" filter="fade">
                                      <p:cBhvr>
                                        <p:cTn id="7" dur="1000"/>
                                        <p:tgtEl>
                                          <p:spTgt spid="306184"/>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306185"/>
                                        </p:tgtEl>
                                        <p:attrNameLst>
                                          <p:attrName>style.visibility</p:attrName>
                                        </p:attrNameLst>
                                      </p:cBhvr>
                                      <p:to>
                                        <p:strVal val="visible"/>
                                      </p:to>
                                    </p:set>
                                    <p:animEffect transition="in" filter="fade">
                                      <p:cBhvr>
                                        <p:cTn id="10" dur="1000"/>
                                        <p:tgtEl>
                                          <p:spTgt spid="306185"/>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306186"/>
                                        </p:tgtEl>
                                        <p:attrNameLst>
                                          <p:attrName>style.visibility</p:attrName>
                                        </p:attrNameLst>
                                      </p:cBhvr>
                                      <p:to>
                                        <p:strVal val="visible"/>
                                      </p:to>
                                    </p:set>
                                    <p:animEffect transition="in" filter="fade">
                                      <p:cBhvr>
                                        <p:cTn id="13" dur="1000"/>
                                        <p:tgtEl>
                                          <p:spTgt spid="306186"/>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306180"/>
                                        </p:tgtEl>
                                        <p:attrNameLst>
                                          <p:attrName>style.visibility</p:attrName>
                                        </p:attrNameLst>
                                      </p:cBhvr>
                                      <p:to>
                                        <p:strVal val="visible"/>
                                      </p:to>
                                    </p:set>
                                    <p:animEffect transition="in" filter="fade">
                                      <p:cBhvr>
                                        <p:cTn id="16" dur="1000"/>
                                        <p:tgtEl>
                                          <p:spTgt spid="306180"/>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306188"/>
                                        </p:tgtEl>
                                        <p:attrNameLst>
                                          <p:attrName>style.visibility</p:attrName>
                                        </p:attrNameLst>
                                      </p:cBhvr>
                                      <p:to>
                                        <p:strVal val="visible"/>
                                      </p:to>
                                    </p:set>
                                    <p:animEffect transition="in" filter="fade">
                                      <p:cBhvr>
                                        <p:cTn id="19" dur="1000"/>
                                        <p:tgtEl>
                                          <p:spTgt spid="306188"/>
                                        </p:tgtEl>
                                      </p:cBhvr>
                                    </p:animEffect>
                                  </p:childTnLst>
                                </p:cTn>
                              </p:par>
                              <p:par>
                                <p:cTn id="20" presetID="10" presetClass="entr" presetSubtype="0" fill="hold" grpId="0" nodeType="withEffect">
                                  <p:stCondLst>
                                    <p:cond delay="2500"/>
                                  </p:stCondLst>
                                  <p:childTnLst>
                                    <p:set>
                                      <p:cBhvr>
                                        <p:cTn id="21" dur="1" fill="hold">
                                          <p:stCondLst>
                                            <p:cond delay="0"/>
                                          </p:stCondLst>
                                        </p:cTn>
                                        <p:tgtEl>
                                          <p:spTgt spid="306183"/>
                                        </p:tgtEl>
                                        <p:attrNameLst>
                                          <p:attrName>style.visibility</p:attrName>
                                        </p:attrNameLst>
                                      </p:cBhvr>
                                      <p:to>
                                        <p:strVal val="visible"/>
                                      </p:to>
                                    </p:set>
                                    <p:animEffect transition="in" filter="fade">
                                      <p:cBhvr>
                                        <p:cTn id="22" dur="1000"/>
                                        <p:tgtEl>
                                          <p:spTgt spid="306183"/>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306181"/>
                                        </p:tgtEl>
                                        <p:attrNameLst>
                                          <p:attrName>style.visibility</p:attrName>
                                        </p:attrNameLst>
                                      </p:cBhvr>
                                      <p:to>
                                        <p:strVal val="visible"/>
                                      </p:to>
                                    </p:set>
                                    <p:animEffect transition="in" filter="fade">
                                      <p:cBhvr>
                                        <p:cTn id="25" dur="1000"/>
                                        <p:tgtEl>
                                          <p:spTgt spid="306181"/>
                                        </p:tgtEl>
                                      </p:cBhvr>
                                    </p:animEffect>
                                  </p:childTnLst>
                                </p:cTn>
                              </p:par>
                              <p:par>
                                <p:cTn id="26" presetID="10" presetClass="entr" presetSubtype="0" fill="hold" grpId="0" nodeType="withEffect">
                                  <p:stCondLst>
                                    <p:cond delay="3500"/>
                                  </p:stCondLst>
                                  <p:childTnLst>
                                    <p:set>
                                      <p:cBhvr>
                                        <p:cTn id="27" dur="1" fill="hold">
                                          <p:stCondLst>
                                            <p:cond delay="0"/>
                                          </p:stCondLst>
                                        </p:cTn>
                                        <p:tgtEl>
                                          <p:spTgt spid="306187"/>
                                        </p:tgtEl>
                                        <p:attrNameLst>
                                          <p:attrName>style.visibility</p:attrName>
                                        </p:attrNameLst>
                                      </p:cBhvr>
                                      <p:to>
                                        <p:strVal val="visible"/>
                                      </p:to>
                                    </p:set>
                                    <p:animEffect transition="in" filter="fade">
                                      <p:cBhvr>
                                        <p:cTn id="28" dur="1000"/>
                                        <p:tgtEl>
                                          <p:spTgt spid="306187"/>
                                        </p:tgtEl>
                                      </p:cBhvr>
                                    </p:animEffect>
                                  </p:childTnLst>
                                </p:cTn>
                              </p:par>
                              <p:par>
                                <p:cTn id="29" presetID="10" presetClass="entr" presetSubtype="0" fill="hold" nodeType="withEffect">
                                  <p:stCondLst>
                                    <p:cond delay="4000"/>
                                  </p:stCondLst>
                                  <p:childTnLst>
                                    <p:set>
                                      <p:cBhvr>
                                        <p:cTn id="30" dur="1" fill="hold">
                                          <p:stCondLst>
                                            <p:cond delay="0"/>
                                          </p:stCondLst>
                                        </p:cTn>
                                        <p:tgtEl>
                                          <p:spTgt spid="306182">
                                            <p:txEl>
                                              <p:pRg st="0" end="0"/>
                                            </p:txEl>
                                          </p:spTgt>
                                        </p:tgtEl>
                                        <p:attrNameLst>
                                          <p:attrName>style.visibility</p:attrName>
                                        </p:attrNameLst>
                                      </p:cBhvr>
                                      <p:to>
                                        <p:strVal val="visible"/>
                                      </p:to>
                                    </p:set>
                                    <p:animEffect transition="in" filter="fade">
                                      <p:cBhvr>
                                        <p:cTn id="31" dur="1000"/>
                                        <p:tgtEl>
                                          <p:spTgt spid="30618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80" grpId="0"/>
      <p:bldP spid="306181" grpId="0"/>
      <p:bldP spid="306183" grpId="0"/>
      <p:bldP spid="306184" grpId="0"/>
      <p:bldP spid="306186" grpId="0"/>
      <p:bldP spid="306187" grpId="0"/>
      <p:bldP spid="306188" grpId="0"/>
      <p:bldP spid="30618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111B687-3781-4457-A624-86311FC6908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4610694" y="-9531"/>
            <a:ext cx="10315594" cy="6877062"/>
          </a:xfrm>
        </p:spPr>
      </p:pic>
      <p:grpSp>
        <p:nvGrpSpPr>
          <p:cNvPr id="11" name="Group 10" descr="decorative element">
            <a:extLst>
              <a:ext uri="{FF2B5EF4-FFF2-40B4-BE49-F238E27FC236}">
                <a16:creationId xmlns:a16="http://schemas.microsoft.com/office/drawing/2014/main" id="{AB025618-C830-4992-9CD3-D9E49BC79E67}"/>
              </a:ext>
            </a:extLst>
          </p:cNvPr>
          <p:cNvGrpSpPr/>
          <p:nvPr/>
        </p:nvGrpSpPr>
        <p:grpSpPr>
          <a:xfrm>
            <a:off x="1851776" y="0"/>
            <a:ext cx="7388298" cy="6858000"/>
            <a:chOff x="1826589" y="0"/>
            <a:chExt cx="7388298" cy="6858000"/>
          </a:xfrm>
        </p:grpSpPr>
        <p:sp>
          <p:nvSpPr>
            <p:cNvPr id="10" name="Parallelogram 9">
              <a:extLst>
                <a:ext uri="{FF2B5EF4-FFF2-40B4-BE49-F238E27FC236}">
                  <a16:creationId xmlns:a16="http://schemas.microsoft.com/office/drawing/2014/main" id="{11E692D4-6AEA-4652-A7AE-A02328258A55}"/>
                </a:ext>
              </a:extLst>
            </p:cNvPr>
            <p:cNvSpPr/>
            <p:nvPr/>
          </p:nvSpPr>
          <p:spPr>
            <a:xfrm>
              <a:off x="2618099" y="0"/>
              <a:ext cx="6596788" cy="6858000"/>
            </a:xfrm>
            <a:prstGeom prst="parallelogram">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Parallelogram 8">
              <a:extLst>
                <a:ext uri="{FF2B5EF4-FFF2-40B4-BE49-F238E27FC236}">
                  <a16:creationId xmlns:a16="http://schemas.microsoft.com/office/drawing/2014/main" id="{A134AA32-2418-4A09-9BA8-ED7207AC0D74}"/>
                </a:ext>
              </a:extLst>
            </p:cNvPr>
            <p:cNvSpPr/>
            <p:nvPr/>
          </p:nvSpPr>
          <p:spPr>
            <a:xfrm>
              <a:off x="2340861" y="0"/>
              <a:ext cx="6596788" cy="6858000"/>
            </a:xfrm>
            <a:prstGeom prst="parallelogram">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Parallelogram 21">
              <a:extLst>
                <a:ext uri="{FF2B5EF4-FFF2-40B4-BE49-F238E27FC236}">
                  <a16:creationId xmlns:a16="http://schemas.microsoft.com/office/drawing/2014/main" id="{0051AD99-BC4A-487F-BE1C-486FC5B8E9F2}"/>
                </a:ext>
              </a:extLst>
            </p:cNvPr>
            <p:cNvSpPr/>
            <p:nvPr/>
          </p:nvSpPr>
          <p:spPr>
            <a:xfrm>
              <a:off x="1826589" y="0"/>
              <a:ext cx="6596788" cy="6858000"/>
            </a:xfrm>
            <a:prstGeom prst="parallelogram">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4" name="Rectangle 13" descr="decorative element">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descr="decorative element">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Slide Number Placeholder 5">
            <a:extLst>
              <a:ext uri="{FF2B5EF4-FFF2-40B4-BE49-F238E27FC236}">
                <a16:creationId xmlns:a16="http://schemas.microsoft.com/office/drawing/2014/main" id="{79161314-0A22-4109-A2B1-41E87EFE1E18}"/>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20</a:t>
            </a:fld>
            <a:endParaRPr lang="en-GB" sz="1200" dirty="0">
              <a:solidFill>
                <a:schemeClr val="bg1"/>
              </a:solidFill>
            </a:endParaRPr>
          </a:p>
        </p:txBody>
      </p:sp>
      <p:sp>
        <p:nvSpPr>
          <p:cNvPr id="23" name="Text Placeholder 22">
            <a:extLst>
              <a:ext uri="{FF2B5EF4-FFF2-40B4-BE49-F238E27FC236}">
                <a16:creationId xmlns:a16="http://schemas.microsoft.com/office/drawing/2014/main" id="{B88939B0-5B9A-4423-AFD1-CF6B22268795}"/>
              </a:ext>
            </a:extLst>
          </p:cNvPr>
          <p:cNvSpPr>
            <a:spLocks noGrp="1"/>
          </p:cNvSpPr>
          <p:nvPr>
            <p:ph type="body" sz="quarter" idx="11"/>
          </p:nvPr>
        </p:nvSpPr>
        <p:spPr>
          <a:xfrm>
            <a:off x="418339" y="1933638"/>
            <a:ext cx="7438767" cy="4680379"/>
          </a:xfrm>
        </p:spPr>
        <p:txBody>
          <a:bodyPr/>
          <a:lstStyle/>
          <a:p>
            <a:pPr marL="342900" indent="-342900">
              <a:lnSpc>
                <a:spcPct val="100000"/>
              </a:lnSpc>
              <a:spcBef>
                <a:spcPct val="20000"/>
              </a:spcBef>
              <a:buFont typeface="Arial" pitchFamily="34" charset="0"/>
              <a:buChar char="•"/>
            </a:pPr>
            <a:r>
              <a:rPr lang="en-US" sz="3200" dirty="0">
                <a:latin typeface="Calibri"/>
              </a:rPr>
              <a:t>Be in current lawful status and have been enrolled full-time for one academic year</a:t>
            </a:r>
            <a:endParaRPr lang="en-US" sz="3200" dirty="0">
              <a:latin typeface="Calibri"/>
              <a:ea typeface="+mn-ea"/>
              <a:cs typeface="+mn-cs"/>
            </a:endParaRPr>
          </a:p>
          <a:p>
            <a:pPr marL="342900" lvl="0" indent="-342900">
              <a:lnSpc>
                <a:spcPct val="100000"/>
              </a:lnSpc>
              <a:spcBef>
                <a:spcPct val="20000"/>
              </a:spcBef>
              <a:buFont typeface="Arial" pitchFamily="34" charset="0"/>
              <a:buChar char="•"/>
            </a:pPr>
            <a:r>
              <a:rPr lang="en-US" sz="3200" dirty="0">
                <a:latin typeface="Calibri"/>
                <a:ea typeface="+mn-ea"/>
                <a:cs typeface="+mn-cs"/>
              </a:rPr>
              <a:t>Must have less than one year of </a:t>
            </a:r>
            <a:r>
              <a:rPr lang="en-US" sz="3200" b="1" dirty="0">
                <a:solidFill>
                  <a:srgbClr val="8A434F"/>
                </a:solidFill>
                <a:latin typeface="Calibri"/>
                <a:ea typeface="+mn-ea"/>
                <a:cs typeface="+mn-cs"/>
              </a:rPr>
              <a:t>full-time</a:t>
            </a:r>
            <a:r>
              <a:rPr lang="en-US" sz="3200" dirty="0">
                <a:latin typeface="Calibri"/>
                <a:ea typeface="+mn-ea"/>
                <a:cs typeface="+mn-cs"/>
              </a:rPr>
              <a:t> CPT</a:t>
            </a:r>
          </a:p>
          <a:p>
            <a:pPr marL="342900" lvl="0" indent="-342900">
              <a:lnSpc>
                <a:spcPct val="100000"/>
              </a:lnSpc>
              <a:spcBef>
                <a:spcPct val="20000"/>
              </a:spcBef>
              <a:buFont typeface="Arial" pitchFamily="34" charset="0"/>
              <a:buChar char="•"/>
            </a:pPr>
            <a:r>
              <a:rPr lang="en-US" sz="3200" dirty="0">
                <a:latin typeface="Calibri"/>
                <a:ea typeface="+mn-ea"/>
                <a:cs typeface="+mn-cs"/>
              </a:rPr>
              <a:t>Be registered for required course credit during the semester or term of completion</a:t>
            </a:r>
          </a:p>
          <a:p>
            <a:pPr marL="342900" indent="-342900">
              <a:lnSpc>
                <a:spcPct val="100000"/>
              </a:lnSpc>
              <a:spcBef>
                <a:spcPct val="20000"/>
              </a:spcBef>
              <a:buFont typeface="Arial" pitchFamily="34" charset="0"/>
              <a:buChar char="•"/>
            </a:pPr>
            <a:r>
              <a:rPr lang="en-US" sz="3200" dirty="0">
                <a:latin typeface="Calibri"/>
              </a:rPr>
              <a:t>Do not need a job before you apply</a:t>
            </a:r>
            <a:endParaRPr lang="en-GB" dirty="0"/>
          </a:p>
        </p:txBody>
      </p:sp>
      <p:sp>
        <p:nvSpPr>
          <p:cNvPr id="18" name="TextBox 17">
            <a:extLst>
              <a:ext uri="{FF2B5EF4-FFF2-40B4-BE49-F238E27FC236}">
                <a16:creationId xmlns:a16="http://schemas.microsoft.com/office/drawing/2014/main" id="{A687109D-2A82-47FE-94A6-C88E79EA2426}"/>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OPT Eligibility</a:t>
            </a:r>
          </a:p>
        </p:txBody>
      </p:sp>
      <p:grpSp>
        <p:nvGrpSpPr>
          <p:cNvPr id="19" name="Group 18">
            <a:extLst>
              <a:ext uri="{FF2B5EF4-FFF2-40B4-BE49-F238E27FC236}">
                <a16:creationId xmlns:a16="http://schemas.microsoft.com/office/drawing/2014/main" id="{1E764D09-8E90-4754-89A0-914F3EAC6F16}"/>
              </a:ext>
            </a:extLst>
          </p:cNvPr>
          <p:cNvGrpSpPr/>
          <p:nvPr/>
        </p:nvGrpSpPr>
        <p:grpSpPr>
          <a:xfrm>
            <a:off x="5824268" y="1360877"/>
            <a:ext cx="543464" cy="86264"/>
            <a:chOff x="5900468" y="1740433"/>
            <a:chExt cx="543464" cy="86264"/>
          </a:xfrm>
        </p:grpSpPr>
        <p:sp>
          <p:nvSpPr>
            <p:cNvPr id="20" name="Oval 19">
              <a:extLst>
                <a:ext uri="{FF2B5EF4-FFF2-40B4-BE49-F238E27FC236}">
                  <a16:creationId xmlns:a16="http://schemas.microsoft.com/office/drawing/2014/main" id="{4FFA7421-495C-4BCC-B8C0-D8EF325ACF28}"/>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C643FBBA-9D6E-40F6-AF46-89E074A006D9}"/>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C0F4A53-ED47-419B-8BD1-40DE08C3F12A}"/>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0CD65531-CF41-4BE7-8779-A9D4EEBA4670}"/>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18823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091857" y="1793879"/>
            <a:ext cx="9427937" cy="4261866"/>
          </a:xfrm>
        </p:spPr>
        <p:txBody>
          <a:bodyPr/>
          <a:lstStyle/>
          <a:p>
            <a:pPr marL="342900" lvl="0" indent="-342900">
              <a:lnSpc>
                <a:spcPct val="100000"/>
              </a:lnSpc>
              <a:spcBef>
                <a:spcPct val="20000"/>
              </a:spcBef>
            </a:pPr>
            <a:r>
              <a:rPr lang="en-US" sz="3000" dirty="0">
                <a:latin typeface="Calibri"/>
                <a:ea typeface="+mn-ea"/>
                <a:cs typeface="+mn-cs"/>
              </a:rPr>
              <a:t>You are eligible for 12 months of full-time OPT for each </a:t>
            </a:r>
            <a:r>
              <a:rPr lang="en-US" sz="3000" b="1" i="1" dirty="0">
                <a:solidFill>
                  <a:srgbClr val="8A434F"/>
                </a:solidFill>
                <a:latin typeface="Calibri"/>
                <a:ea typeface="+mn-ea"/>
                <a:cs typeface="+mn-cs"/>
              </a:rPr>
              <a:t>higher</a:t>
            </a:r>
            <a:r>
              <a:rPr lang="en-US" sz="3000" dirty="0">
                <a:latin typeface="Calibri"/>
                <a:ea typeface="+mn-ea"/>
                <a:cs typeface="+mn-cs"/>
              </a:rPr>
              <a:t> degree level earned, in consecutive order</a:t>
            </a:r>
          </a:p>
          <a:p>
            <a:pPr marL="342900" lvl="0" indent="-342900">
              <a:lnSpc>
                <a:spcPct val="100000"/>
              </a:lnSpc>
              <a:spcBef>
                <a:spcPct val="20000"/>
              </a:spcBef>
            </a:pPr>
            <a:r>
              <a:rPr lang="en-US" sz="3000" dirty="0">
                <a:latin typeface="Calibri"/>
                <a:ea typeface="+mn-ea"/>
                <a:cs typeface="+mn-cs"/>
              </a:rPr>
              <a:t>Job must be directly related to your major</a:t>
            </a:r>
          </a:p>
          <a:p>
            <a:pPr marL="342900" lvl="0" indent="-342900">
              <a:lnSpc>
                <a:spcPct val="100000"/>
              </a:lnSpc>
              <a:spcBef>
                <a:spcPct val="20000"/>
              </a:spcBef>
            </a:pPr>
            <a:r>
              <a:rPr lang="en-US" sz="3000" dirty="0">
                <a:latin typeface="Calibri"/>
                <a:ea typeface="+mn-ea"/>
                <a:cs typeface="+mn-cs"/>
              </a:rPr>
              <a:t>You must apply to the U.S. government (USCIS) for approval</a:t>
            </a:r>
          </a:p>
          <a:p>
            <a:pPr marL="342900" indent="-342900">
              <a:lnSpc>
                <a:spcPct val="100000"/>
              </a:lnSpc>
              <a:spcBef>
                <a:spcPct val="20000"/>
              </a:spcBef>
            </a:pPr>
            <a:r>
              <a:rPr lang="en-US" sz="3000" dirty="0">
                <a:latin typeface="Calibri"/>
              </a:rPr>
              <a:t>If your current I-20 end date is in the future, your OPT recommendation I-20 will be shortened to end before your OPT start date</a:t>
            </a:r>
            <a:endParaRPr lang="en-US" dirty="0"/>
          </a:p>
        </p:txBody>
      </p:sp>
      <p:sp>
        <p:nvSpPr>
          <p:cNvPr id="7" name="TextBox 6">
            <a:extLst>
              <a:ext uri="{FF2B5EF4-FFF2-40B4-BE49-F238E27FC236}">
                <a16:creationId xmlns:a16="http://schemas.microsoft.com/office/drawing/2014/main" id="{B68B1909-D6E8-424F-B712-2545F283E48A}"/>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OPT Requirements</a:t>
            </a:r>
          </a:p>
        </p:txBody>
      </p:sp>
      <p:grpSp>
        <p:nvGrpSpPr>
          <p:cNvPr id="8" name="Group 7">
            <a:extLst>
              <a:ext uri="{FF2B5EF4-FFF2-40B4-BE49-F238E27FC236}">
                <a16:creationId xmlns:a16="http://schemas.microsoft.com/office/drawing/2014/main" id="{15D184CA-B989-4277-9639-1A5290E937E4}"/>
              </a:ext>
            </a:extLst>
          </p:cNvPr>
          <p:cNvGrpSpPr/>
          <p:nvPr/>
        </p:nvGrpSpPr>
        <p:grpSpPr>
          <a:xfrm>
            <a:off x="5824268" y="1360877"/>
            <a:ext cx="543464" cy="86264"/>
            <a:chOff x="5900468" y="1740433"/>
            <a:chExt cx="543464" cy="86264"/>
          </a:xfrm>
        </p:grpSpPr>
        <p:sp>
          <p:nvSpPr>
            <p:cNvPr id="9" name="Oval 8">
              <a:extLst>
                <a:ext uri="{FF2B5EF4-FFF2-40B4-BE49-F238E27FC236}">
                  <a16:creationId xmlns:a16="http://schemas.microsoft.com/office/drawing/2014/main" id="{3D06DAC0-A398-466A-8CD1-D63809033EF8}"/>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B0821D0-F7BE-4E7B-9225-45CBCBC945C6}"/>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3E7C4DF-19B1-4FB6-8C4A-0B5EDA26E5D4}"/>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5FF990B9-BF19-4A3C-A821-6BE34D325A0F}"/>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96023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descr="close up of clock">
            <a:extLst>
              <a:ext uri="{FF2B5EF4-FFF2-40B4-BE49-F238E27FC236}">
                <a16:creationId xmlns:a16="http://schemas.microsoft.com/office/drawing/2014/main" id="{83B20FBB-8217-4FB0-BC35-E49BA9252554}"/>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a:stretch/>
        </p:blipFill>
        <p:spPr>
          <a:xfrm>
            <a:off x="6933857" y="0"/>
            <a:ext cx="5727700" cy="6858000"/>
          </a:xfrm>
        </p:spPr>
      </p:pic>
      <p:sp>
        <p:nvSpPr>
          <p:cNvPr id="14" name="Rectangle 13" descr="decorative element">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descr="decorative element">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Text Placeholder 33">
            <a:extLst>
              <a:ext uri="{FF2B5EF4-FFF2-40B4-BE49-F238E27FC236}">
                <a16:creationId xmlns:a16="http://schemas.microsoft.com/office/drawing/2014/main" id="{859D862E-AE8E-482F-9E23-3C096FF03E54}"/>
              </a:ext>
            </a:extLst>
          </p:cNvPr>
          <p:cNvSpPr>
            <a:spLocks noGrp="1"/>
          </p:cNvSpPr>
          <p:nvPr>
            <p:ph type="body" sz="quarter" idx="11"/>
          </p:nvPr>
        </p:nvSpPr>
        <p:spPr/>
        <p:txBody>
          <a:bodyPr/>
          <a:lstStyle/>
          <a:p>
            <a:pPr marL="0" indent="0">
              <a:buNone/>
            </a:pPr>
            <a:r>
              <a:rPr lang="en-GB" dirty="0">
                <a:solidFill>
                  <a:schemeClr val="bg1"/>
                </a:solidFill>
              </a:rPr>
              <a:t>Lorem ipsum dolor sit amet, consectetuer adipiscing elit. Maecenas porttitor congue massa. Fusce posuere, magna sed pulvinar ultricies, purus lectus malesuada libero, sit amet commodo magna eros quis urna.</a:t>
            </a:r>
          </a:p>
        </p:txBody>
      </p:sp>
      <p:sp>
        <p:nvSpPr>
          <p:cNvPr id="33" name="Title 32">
            <a:extLst>
              <a:ext uri="{FF2B5EF4-FFF2-40B4-BE49-F238E27FC236}">
                <a16:creationId xmlns:a16="http://schemas.microsoft.com/office/drawing/2014/main" id="{18CDD97B-6E25-4FB4-B239-493E54AA0830}"/>
              </a:ext>
            </a:extLst>
          </p:cNvPr>
          <p:cNvSpPr>
            <a:spLocks noGrp="1"/>
          </p:cNvSpPr>
          <p:nvPr>
            <p:ph type="title"/>
          </p:nvPr>
        </p:nvSpPr>
        <p:spPr/>
        <p:txBody>
          <a:bodyPr/>
          <a:lstStyle/>
          <a:p>
            <a:r>
              <a:rPr lang="en-GB" dirty="0">
                <a:solidFill>
                  <a:schemeClr val="bg1"/>
                </a:solidFill>
              </a:rPr>
              <a:t>LOREM IPSUM DOLOR SIT AMET, CONSECTETUER ADIPISCING ELIT. </a:t>
            </a:r>
          </a:p>
        </p:txBody>
      </p:sp>
      <p:sp>
        <p:nvSpPr>
          <p:cNvPr id="12" name="Slide Number Placeholder 5">
            <a:extLst>
              <a:ext uri="{FF2B5EF4-FFF2-40B4-BE49-F238E27FC236}">
                <a16:creationId xmlns:a16="http://schemas.microsoft.com/office/drawing/2014/main" id="{C2827A65-383D-4D68-9F51-F76C2370BF65}"/>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22</a:t>
            </a:fld>
            <a:endParaRPr lang="en-GB" sz="1200" dirty="0">
              <a:solidFill>
                <a:schemeClr val="bg1"/>
              </a:solidFill>
            </a:endParaRPr>
          </a:p>
        </p:txBody>
      </p:sp>
      <p:sp>
        <p:nvSpPr>
          <p:cNvPr id="6" name="TextBox 5"/>
          <p:cNvSpPr txBox="1"/>
          <p:nvPr/>
        </p:nvSpPr>
        <p:spPr>
          <a:xfrm>
            <a:off x="691790" y="1763050"/>
            <a:ext cx="6932491" cy="4579715"/>
          </a:xfrm>
          <a:prstGeom prst="rect">
            <a:avLst/>
          </a:prstGeom>
          <a:noFill/>
        </p:spPr>
        <p:txBody>
          <a:bodyPr wrap="square" rtlCol="0">
            <a:spAutoFit/>
          </a:bodyPr>
          <a:lstStyle/>
          <a:p>
            <a:pPr marL="457200" indent="-457200">
              <a:spcBef>
                <a:spcPct val="20000"/>
              </a:spcBef>
              <a:buFont typeface="Arial" panose="020B0604020202020204" pitchFamily="34" charset="0"/>
              <a:buChar char="•"/>
            </a:pPr>
            <a:r>
              <a:rPr lang="en-US" sz="2700" dirty="0">
                <a:latin typeface="Calibri"/>
              </a:rPr>
              <a:t>Selected employment start date must be </a:t>
            </a:r>
            <a:r>
              <a:rPr lang="en-US" sz="2700" b="1" dirty="0">
                <a:solidFill>
                  <a:srgbClr val="00B050"/>
                </a:solidFill>
                <a:latin typeface="Calibri"/>
              </a:rPr>
              <a:t>no later than 60 days </a:t>
            </a:r>
            <a:r>
              <a:rPr lang="en-US" sz="2700" dirty="0">
                <a:latin typeface="Calibri"/>
              </a:rPr>
              <a:t>after program end date</a:t>
            </a:r>
          </a:p>
          <a:p>
            <a:pPr marL="457200" lvl="0" indent="-457200">
              <a:spcBef>
                <a:spcPct val="20000"/>
              </a:spcBef>
              <a:buFont typeface="Arial" panose="020B0604020202020204" pitchFamily="34" charset="0"/>
              <a:buChar char="•"/>
            </a:pPr>
            <a:r>
              <a:rPr lang="en-US" sz="2700" dirty="0">
                <a:latin typeface="Calibri"/>
              </a:rPr>
              <a:t>I-765 and OPT I-20 must be received by USCIS…</a:t>
            </a:r>
          </a:p>
          <a:p>
            <a:pPr marL="800100" lvl="1" indent="-342900">
              <a:spcBef>
                <a:spcPct val="20000"/>
              </a:spcBef>
              <a:buFont typeface="Arial" pitchFamily="34" charset="0"/>
              <a:buChar char="•"/>
            </a:pPr>
            <a:r>
              <a:rPr lang="en-US" sz="2700" dirty="0">
                <a:latin typeface="Calibri"/>
              </a:rPr>
              <a:t>No </a:t>
            </a:r>
            <a:r>
              <a:rPr lang="en-US" sz="2700" b="1" dirty="0">
                <a:solidFill>
                  <a:srgbClr val="00B050"/>
                </a:solidFill>
                <a:latin typeface="Calibri"/>
              </a:rPr>
              <a:t>sooner</a:t>
            </a:r>
            <a:r>
              <a:rPr lang="en-US" sz="2700" dirty="0">
                <a:latin typeface="Calibri"/>
              </a:rPr>
              <a:t> than 90 days before the program end date</a:t>
            </a:r>
          </a:p>
          <a:p>
            <a:pPr marL="800100" lvl="1" indent="-342900">
              <a:spcBef>
                <a:spcPct val="20000"/>
              </a:spcBef>
              <a:buFont typeface="Arial" pitchFamily="34" charset="0"/>
              <a:buChar char="•"/>
            </a:pPr>
            <a:r>
              <a:rPr lang="en-US" sz="2700" dirty="0">
                <a:latin typeface="Calibri"/>
              </a:rPr>
              <a:t>No </a:t>
            </a:r>
            <a:r>
              <a:rPr lang="en-US" sz="2700" b="1" dirty="0">
                <a:solidFill>
                  <a:srgbClr val="00B050"/>
                </a:solidFill>
                <a:latin typeface="Calibri"/>
              </a:rPr>
              <a:t>later</a:t>
            </a:r>
            <a:r>
              <a:rPr lang="en-US" sz="2700" dirty="0">
                <a:latin typeface="Calibri"/>
              </a:rPr>
              <a:t> than 60 days after the program end date</a:t>
            </a:r>
          </a:p>
          <a:p>
            <a:pPr marL="800100" lvl="1" indent="-342900">
              <a:spcBef>
                <a:spcPct val="20000"/>
              </a:spcBef>
              <a:buFont typeface="Arial" pitchFamily="34" charset="0"/>
              <a:buChar char="•"/>
            </a:pPr>
            <a:r>
              <a:rPr lang="en-US" sz="2700" dirty="0">
                <a:latin typeface="Calibri"/>
              </a:rPr>
              <a:t>I-20 must be received by USCIS </a:t>
            </a:r>
            <a:r>
              <a:rPr lang="en-US" sz="2700" b="1" dirty="0">
                <a:solidFill>
                  <a:srgbClr val="00B050"/>
                </a:solidFill>
                <a:latin typeface="Calibri"/>
              </a:rPr>
              <a:t>no later than 30 days</a:t>
            </a:r>
            <a:r>
              <a:rPr lang="en-US" sz="2700" dirty="0">
                <a:latin typeface="Calibri"/>
              </a:rPr>
              <a:t> after it is created</a:t>
            </a:r>
          </a:p>
        </p:txBody>
      </p:sp>
      <p:sp>
        <p:nvSpPr>
          <p:cNvPr id="10" name="TextBox 9">
            <a:extLst>
              <a:ext uri="{FF2B5EF4-FFF2-40B4-BE49-F238E27FC236}">
                <a16:creationId xmlns:a16="http://schemas.microsoft.com/office/drawing/2014/main" id="{0937DCBB-02BA-48AA-835F-3AF4CC83512A}"/>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Deadlines</a:t>
            </a:r>
          </a:p>
        </p:txBody>
      </p:sp>
      <p:grpSp>
        <p:nvGrpSpPr>
          <p:cNvPr id="11" name="Group 10">
            <a:extLst>
              <a:ext uri="{FF2B5EF4-FFF2-40B4-BE49-F238E27FC236}">
                <a16:creationId xmlns:a16="http://schemas.microsoft.com/office/drawing/2014/main" id="{C8DC0BB2-974A-47D2-9A9D-79E712131C6C}"/>
              </a:ext>
            </a:extLst>
          </p:cNvPr>
          <p:cNvGrpSpPr/>
          <p:nvPr/>
        </p:nvGrpSpPr>
        <p:grpSpPr>
          <a:xfrm>
            <a:off x="5824268" y="1360877"/>
            <a:ext cx="543464" cy="86264"/>
            <a:chOff x="5900468" y="1740433"/>
            <a:chExt cx="543464" cy="86264"/>
          </a:xfrm>
        </p:grpSpPr>
        <p:sp>
          <p:nvSpPr>
            <p:cNvPr id="13" name="Oval 12">
              <a:extLst>
                <a:ext uri="{FF2B5EF4-FFF2-40B4-BE49-F238E27FC236}">
                  <a16:creationId xmlns:a16="http://schemas.microsoft.com/office/drawing/2014/main" id="{5665E10B-8939-4E0B-9868-2447655D18F7}"/>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1C2595A-1BDB-4E12-BA39-BDA442DFB047}"/>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1BC1B4-68AB-4E20-82D3-F5B144381601}"/>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042F3593-0FD6-4C6E-AF3E-8465337E29E3}"/>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24334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descr="decorative element">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descr="decorative element">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Slide Number Placeholder 5">
            <a:extLst>
              <a:ext uri="{FF2B5EF4-FFF2-40B4-BE49-F238E27FC236}">
                <a16:creationId xmlns:a16="http://schemas.microsoft.com/office/drawing/2014/main" id="{D803F682-0E68-4ECD-A92D-F73743FF2E60}"/>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23</a:t>
            </a:fld>
            <a:endParaRPr lang="en-GB" sz="1200" dirty="0">
              <a:solidFill>
                <a:schemeClr val="bg1"/>
              </a:solidFill>
            </a:endParaRPr>
          </a:p>
        </p:txBody>
      </p:sp>
      <p:pic>
        <p:nvPicPr>
          <p:cNvPr id="16" name="Picture Placeholder 15">
            <a:extLst>
              <a:ext uri="{FF2B5EF4-FFF2-40B4-BE49-F238E27FC236}">
                <a16:creationId xmlns:a16="http://schemas.microsoft.com/office/drawing/2014/main" id="{4E408D58-0A21-4D16-A8D8-54C17D5AD4A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tretch>
            <a:fillRect/>
          </a:stretch>
        </p:blipFill>
        <p:spPr>
          <a:xfrm>
            <a:off x="7826204" y="0"/>
            <a:ext cx="4920102" cy="6858000"/>
          </a:xfrm>
        </p:spPr>
      </p:pic>
      <p:sp>
        <p:nvSpPr>
          <p:cNvPr id="12" name="Rectangle 11"/>
          <p:cNvSpPr/>
          <p:nvPr/>
        </p:nvSpPr>
        <p:spPr>
          <a:xfrm>
            <a:off x="432881" y="1784705"/>
            <a:ext cx="7646407" cy="4985980"/>
          </a:xfrm>
          <a:prstGeom prst="rect">
            <a:avLst/>
          </a:prstGeom>
        </p:spPr>
        <p:txBody>
          <a:bodyPr wrap="square">
            <a:spAutoFit/>
          </a:bodyPr>
          <a:lstStyle/>
          <a:p>
            <a:pPr marL="285750" indent="-285750">
              <a:buFont typeface="Arial" panose="020B0604020202020204" pitchFamily="34" charset="0"/>
              <a:buChar char="•"/>
            </a:pPr>
            <a:r>
              <a:rPr lang="en-US" sz="3000" dirty="0">
                <a:latin typeface="Calibri" panose="020F0502020204030204" pitchFamily="34" charset="0"/>
              </a:rPr>
              <a:t>May not work before obtaining a USCIS-issued Employment Authorization Document (EAD)</a:t>
            </a:r>
          </a:p>
          <a:p>
            <a:pPr marL="285750" indent="-285750">
              <a:buFont typeface="Arial" panose="020B0604020202020204" pitchFamily="34" charset="0"/>
              <a:buChar char="•"/>
            </a:pPr>
            <a:r>
              <a:rPr lang="en-US" sz="3000" dirty="0">
                <a:latin typeface="Calibri" panose="020F0502020204030204" pitchFamily="34" charset="0"/>
              </a:rPr>
              <a:t>May not begin work before the start date specified on EAD</a:t>
            </a:r>
          </a:p>
          <a:p>
            <a:pPr marL="285750" indent="-285750">
              <a:buFont typeface="Arial" panose="020B0604020202020204" pitchFamily="34" charset="0"/>
              <a:buChar char="•"/>
            </a:pPr>
            <a:r>
              <a:rPr lang="en-US" sz="3000" dirty="0">
                <a:latin typeface="Calibri" panose="020F0502020204030204" pitchFamily="34" charset="0"/>
              </a:rPr>
              <a:t>Must work at least 20 hours a week</a:t>
            </a:r>
          </a:p>
          <a:p>
            <a:pPr marL="285750" indent="-285750">
              <a:buFont typeface="Arial" panose="020B0604020202020204" pitchFamily="34" charset="0"/>
              <a:buChar char="•"/>
            </a:pPr>
            <a:r>
              <a:rPr lang="en-US" sz="3000" dirty="0">
                <a:latin typeface="Calibri" panose="020F0502020204030204" pitchFamily="34" charset="0"/>
              </a:rPr>
              <a:t>May do volunteer work or unpaid internships</a:t>
            </a:r>
          </a:p>
          <a:p>
            <a:pPr marL="285750" indent="-285750">
              <a:buFont typeface="Arial" panose="020B0604020202020204" pitchFamily="34" charset="0"/>
              <a:buChar char="•"/>
            </a:pPr>
            <a:r>
              <a:rPr lang="en-US" sz="3000" dirty="0">
                <a:latin typeface="Calibri" panose="020F0502020204030204" pitchFamily="34" charset="0"/>
              </a:rPr>
              <a:t>May work multiple jobs—all jobs must be related to program of study</a:t>
            </a:r>
          </a:p>
          <a:p>
            <a:pPr marL="285750" indent="-285750">
              <a:buFont typeface="Arial" panose="020B0604020202020204" pitchFamily="34" charset="0"/>
              <a:buChar char="•"/>
            </a:pPr>
            <a:r>
              <a:rPr lang="en-US" sz="3000" dirty="0">
                <a:latin typeface="Calibri" panose="020F0502020204030204" pitchFamily="34" charset="0"/>
              </a:rPr>
              <a:t>May be self-employed</a:t>
            </a:r>
          </a:p>
          <a:p>
            <a:pPr marL="285750" indent="-285750">
              <a:buFont typeface="Arial" panose="020B0604020202020204" pitchFamily="34" charset="0"/>
              <a:buChar char="•"/>
            </a:pPr>
            <a:r>
              <a:rPr lang="en-US" sz="3000" dirty="0">
                <a:latin typeface="Calibri" panose="020F0502020204030204" pitchFamily="34" charset="0"/>
              </a:rPr>
              <a:t>Allowed up to 90 days of unemployment</a:t>
            </a:r>
          </a:p>
          <a:p>
            <a:endParaRPr lang="en-US" dirty="0"/>
          </a:p>
        </p:txBody>
      </p:sp>
      <p:sp>
        <p:nvSpPr>
          <p:cNvPr id="19" name="Oval 18" descr="decorative element">
            <a:extLst>
              <a:ext uri="{FF2B5EF4-FFF2-40B4-BE49-F238E27FC236}">
                <a16:creationId xmlns:a16="http://schemas.microsoft.com/office/drawing/2014/main" id="{652937FB-CDE3-46B3-8481-AB5DB8C4BABA}"/>
              </a:ext>
            </a:extLst>
          </p:cNvPr>
          <p:cNvSpPr/>
          <p:nvPr/>
        </p:nvSpPr>
        <p:spPr>
          <a:xfrm>
            <a:off x="11243610" y="62388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7</a:t>
            </a:r>
          </a:p>
        </p:txBody>
      </p:sp>
      <p:sp>
        <p:nvSpPr>
          <p:cNvPr id="9" name="TextBox 8">
            <a:extLst>
              <a:ext uri="{FF2B5EF4-FFF2-40B4-BE49-F238E27FC236}">
                <a16:creationId xmlns:a16="http://schemas.microsoft.com/office/drawing/2014/main" id="{E9460E65-4DB5-454A-B1A0-38E481D5733C}"/>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Additional Info</a:t>
            </a:r>
          </a:p>
        </p:txBody>
      </p:sp>
      <p:grpSp>
        <p:nvGrpSpPr>
          <p:cNvPr id="10" name="Group 9">
            <a:extLst>
              <a:ext uri="{FF2B5EF4-FFF2-40B4-BE49-F238E27FC236}">
                <a16:creationId xmlns:a16="http://schemas.microsoft.com/office/drawing/2014/main" id="{38BC8747-21FE-463F-86E9-1E726B8CD5F2}"/>
              </a:ext>
            </a:extLst>
          </p:cNvPr>
          <p:cNvGrpSpPr/>
          <p:nvPr/>
        </p:nvGrpSpPr>
        <p:grpSpPr>
          <a:xfrm>
            <a:off x="5824268" y="1360877"/>
            <a:ext cx="543464" cy="86264"/>
            <a:chOff x="5900468" y="1740433"/>
            <a:chExt cx="543464" cy="86264"/>
          </a:xfrm>
        </p:grpSpPr>
        <p:sp>
          <p:nvSpPr>
            <p:cNvPr id="11" name="Oval 10">
              <a:extLst>
                <a:ext uri="{FF2B5EF4-FFF2-40B4-BE49-F238E27FC236}">
                  <a16:creationId xmlns:a16="http://schemas.microsoft.com/office/drawing/2014/main" id="{0C0292A1-C29B-4172-8D46-80E31671B6B3}"/>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38710F1F-3863-4235-BC19-74ED81C99052}"/>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CA9FC023-1A83-4298-80C4-420E20A6225F}"/>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BA5C655-9427-4B30-928E-FF567A5C95BE}"/>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6529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0A7945C1-766A-6AB7-3DF8-1E729C042F6C}"/>
              </a:ext>
            </a:extLst>
          </p:cNvPr>
          <p:cNvPicPr>
            <a:picLocks noGrp="1" noChangeAspect="1"/>
          </p:cNvPicPr>
          <p:nvPr>
            <p:ph type="pic" sz="quarter" idx="10"/>
          </p:nvPr>
        </p:nvPicPr>
        <p:blipFill>
          <a:blip r:embed="rId3"/>
          <a:srcRect t="1427" b="1427"/>
          <a:stretch/>
        </p:blipFill>
        <p:spPr>
          <a:xfrm>
            <a:off x="0" y="0"/>
            <a:ext cx="12192000" cy="6858000"/>
          </a:xfrm>
        </p:spPr>
      </p:pic>
      <p:sp>
        <p:nvSpPr>
          <p:cNvPr id="10" name="Rectangle 9">
            <a:extLst>
              <a:ext uri="{FF2B5EF4-FFF2-40B4-BE49-F238E27FC236}">
                <a16:creationId xmlns:a16="http://schemas.microsoft.com/office/drawing/2014/main" id="{170BE8E9-781F-6CC4-E27A-7F6BF74589F4}"/>
              </a:ext>
            </a:extLst>
          </p:cNvPr>
          <p:cNvSpPr/>
          <p:nvPr/>
        </p:nvSpPr>
        <p:spPr>
          <a:xfrm>
            <a:off x="10080702" y="591015"/>
            <a:ext cx="1338147" cy="2341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3561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AF8F91E-9920-23B4-225E-062304CF9D0C}"/>
              </a:ext>
            </a:extLst>
          </p:cNvPr>
          <p:cNvSpPr>
            <a:spLocks noGrp="1"/>
          </p:cNvSpPr>
          <p:nvPr>
            <p:ph type="pic" sz="quarter" idx="10"/>
          </p:nvPr>
        </p:nvSpPr>
        <p:spPr/>
        <p:txBody>
          <a:bodyPr/>
          <a:lstStyle/>
          <a:p>
            <a:endParaRPr lang="en-US"/>
          </a:p>
        </p:txBody>
      </p:sp>
      <p:sp>
        <p:nvSpPr>
          <p:cNvPr id="3" name="Text Placeholder 2">
            <a:extLst>
              <a:ext uri="{FF2B5EF4-FFF2-40B4-BE49-F238E27FC236}">
                <a16:creationId xmlns:a16="http://schemas.microsoft.com/office/drawing/2014/main" id="{06DA2618-0887-635C-86F1-6F2707E557F4}"/>
              </a:ext>
            </a:extLst>
          </p:cNvPr>
          <p:cNvSpPr>
            <a:spLocks noGrp="1"/>
          </p:cNvSpPr>
          <p:nvPr>
            <p:ph type="body" sz="quarter" idx="11"/>
          </p:nvPr>
        </p:nvSpPr>
        <p:spPr/>
        <p:txBody>
          <a:bodyPr/>
          <a:lstStyle/>
          <a:p>
            <a:endParaRPr lang="en-US"/>
          </a:p>
        </p:txBody>
      </p:sp>
      <p:sp>
        <p:nvSpPr>
          <p:cNvPr id="4" name="Title 3">
            <a:extLst>
              <a:ext uri="{FF2B5EF4-FFF2-40B4-BE49-F238E27FC236}">
                <a16:creationId xmlns:a16="http://schemas.microsoft.com/office/drawing/2014/main" id="{CD2B3D5B-0500-4590-9AE5-D0AD143C7D8E}"/>
              </a:ext>
            </a:extLst>
          </p:cNvPr>
          <p:cNvSpPr>
            <a:spLocks noGrp="1"/>
          </p:cNvSpPr>
          <p:nvPr>
            <p:ph type="title"/>
          </p:nvPr>
        </p:nvSpPr>
        <p:spPr/>
        <p:txBody>
          <a:bodyPr/>
          <a:lstStyle/>
          <a:p>
            <a:endParaRPr lang="en-US"/>
          </a:p>
        </p:txBody>
      </p:sp>
      <p:sp>
        <p:nvSpPr>
          <p:cNvPr id="5" name="Content Placeholder 4">
            <a:extLst>
              <a:ext uri="{FF2B5EF4-FFF2-40B4-BE49-F238E27FC236}">
                <a16:creationId xmlns:a16="http://schemas.microsoft.com/office/drawing/2014/main" id="{898FC0F9-22D8-33C0-A7CB-FC2B756A58A8}"/>
              </a:ext>
            </a:extLst>
          </p:cNvPr>
          <p:cNvSpPr>
            <a:spLocks noGrp="1"/>
          </p:cNvSpPr>
          <p:nvPr>
            <p:ph sz="quarter" idx="13"/>
          </p:nvPr>
        </p:nvSpPr>
        <p:spPr/>
        <p:txBody>
          <a:bodyPr/>
          <a:lstStyle/>
          <a:p>
            <a:endParaRPr lang="en-US"/>
          </a:p>
        </p:txBody>
      </p:sp>
      <p:sp>
        <p:nvSpPr>
          <p:cNvPr id="6" name="Text Placeholder 5">
            <a:extLst>
              <a:ext uri="{FF2B5EF4-FFF2-40B4-BE49-F238E27FC236}">
                <a16:creationId xmlns:a16="http://schemas.microsoft.com/office/drawing/2014/main" id="{CFA7E3F3-F903-84E1-898C-E6089FFAEB89}"/>
              </a:ext>
            </a:extLst>
          </p:cNvPr>
          <p:cNvSpPr>
            <a:spLocks noGrp="1"/>
          </p:cNvSpPr>
          <p:nvPr>
            <p:ph type="body" sz="quarter" idx="14"/>
          </p:nvPr>
        </p:nvSpPr>
        <p:spPr/>
        <p:txBody>
          <a:bodyPr/>
          <a:lstStyle/>
          <a:p>
            <a:endParaRPr lang="en-US"/>
          </a:p>
        </p:txBody>
      </p:sp>
      <p:sp>
        <p:nvSpPr>
          <p:cNvPr id="7" name="Content Placeholder 6">
            <a:extLst>
              <a:ext uri="{FF2B5EF4-FFF2-40B4-BE49-F238E27FC236}">
                <a16:creationId xmlns:a16="http://schemas.microsoft.com/office/drawing/2014/main" id="{E51FC48A-73CB-ACB0-C3B7-B3CEDB27B136}"/>
              </a:ext>
            </a:extLst>
          </p:cNvPr>
          <p:cNvSpPr>
            <a:spLocks noGrp="1"/>
          </p:cNvSpPr>
          <p:nvPr>
            <p:ph sz="quarter" idx="15"/>
          </p:nvPr>
        </p:nvSpPr>
        <p:spPr/>
        <p:txBody>
          <a:bodyPr/>
          <a:lstStyle/>
          <a:p>
            <a:endParaRPr lang="en-US"/>
          </a:p>
        </p:txBody>
      </p:sp>
      <p:pic>
        <p:nvPicPr>
          <p:cNvPr id="9" name="Picture 8">
            <a:extLst>
              <a:ext uri="{FF2B5EF4-FFF2-40B4-BE49-F238E27FC236}">
                <a16:creationId xmlns:a16="http://schemas.microsoft.com/office/drawing/2014/main" id="{B52D7B2D-11FD-7FF9-184D-E0237A2BA910}"/>
              </a:ext>
            </a:extLst>
          </p:cNvPr>
          <p:cNvPicPr>
            <a:picLocks noChangeAspect="1"/>
          </p:cNvPicPr>
          <p:nvPr/>
        </p:nvPicPr>
        <p:blipFill>
          <a:blip r:embed="rId2"/>
          <a:stretch>
            <a:fillRect/>
          </a:stretch>
        </p:blipFill>
        <p:spPr>
          <a:xfrm>
            <a:off x="1115082" y="0"/>
            <a:ext cx="9961836" cy="6858000"/>
          </a:xfrm>
          <a:prstGeom prst="rect">
            <a:avLst/>
          </a:prstGeom>
        </p:spPr>
      </p:pic>
      <p:sp>
        <p:nvSpPr>
          <p:cNvPr id="8" name="Rectangle 7">
            <a:extLst>
              <a:ext uri="{FF2B5EF4-FFF2-40B4-BE49-F238E27FC236}">
                <a16:creationId xmlns:a16="http://schemas.microsoft.com/office/drawing/2014/main" id="{8804B7FA-E7FF-A23F-4EA5-46749AF8C347}"/>
              </a:ext>
            </a:extLst>
          </p:cNvPr>
          <p:cNvSpPr/>
          <p:nvPr/>
        </p:nvSpPr>
        <p:spPr>
          <a:xfrm>
            <a:off x="9188432" y="557440"/>
            <a:ext cx="1338147" cy="1673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57475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9CDA013-D245-935A-6C76-B8B2321C54E1}"/>
              </a:ext>
            </a:extLst>
          </p:cNvPr>
          <p:cNvSpPr>
            <a:spLocks noGrp="1"/>
          </p:cNvSpPr>
          <p:nvPr>
            <p:ph type="pic" sz="quarter" idx="10"/>
          </p:nvPr>
        </p:nvSpPr>
        <p:spPr/>
        <p:txBody>
          <a:bodyPr/>
          <a:lstStyle/>
          <a:p>
            <a:endParaRPr lang="en-US"/>
          </a:p>
        </p:txBody>
      </p:sp>
      <p:sp>
        <p:nvSpPr>
          <p:cNvPr id="3" name="Text Placeholder 2">
            <a:extLst>
              <a:ext uri="{FF2B5EF4-FFF2-40B4-BE49-F238E27FC236}">
                <a16:creationId xmlns:a16="http://schemas.microsoft.com/office/drawing/2014/main" id="{04FBDBBD-5A95-DDAB-0095-7EF394DC68BC}"/>
              </a:ext>
            </a:extLst>
          </p:cNvPr>
          <p:cNvSpPr>
            <a:spLocks noGrp="1"/>
          </p:cNvSpPr>
          <p:nvPr>
            <p:ph type="body" sz="quarter" idx="11"/>
          </p:nvPr>
        </p:nvSpPr>
        <p:spPr/>
        <p:txBody>
          <a:bodyPr/>
          <a:lstStyle/>
          <a:p>
            <a:endParaRPr lang="en-US"/>
          </a:p>
        </p:txBody>
      </p:sp>
      <p:sp>
        <p:nvSpPr>
          <p:cNvPr id="4" name="Title 3">
            <a:extLst>
              <a:ext uri="{FF2B5EF4-FFF2-40B4-BE49-F238E27FC236}">
                <a16:creationId xmlns:a16="http://schemas.microsoft.com/office/drawing/2014/main" id="{677380F9-FCB8-3CD9-44A7-B67F3A6E3076}"/>
              </a:ext>
            </a:extLst>
          </p:cNvPr>
          <p:cNvSpPr>
            <a:spLocks noGrp="1"/>
          </p:cNvSpPr>
          <p:nvPr>
            <p:ph type="title"/>
          </p:nvPr>
        </p:nvSpPr>
        <p:spPr/>
        <p:txBody>
          <a:bodyPr/>
          <a:lstStyle/>
          <a:p>
            <a:endParaRPr lang="en-US"/>
          </a:p>
        </p:txBody>
      </p:sp>
      <p:sp>
        <p:nvSpPr>
          <p:cNvPr id="5" name="Content Placeholder 4">
            <a:extLst>
              <a:ext uri="{FF2B5EF4-FFF2-40B4-BE49-F238E27FC236}">
                <a16:creationId xmlns:a16="http://schemas.microsoft.com/office/drawing/2014/main" id="{3A5CAD03-D81A-3F78-3F7A-E6D3CB986910}"/>
              </a:ext>
            </a:extLst>
          </p:cNvPr>
          <p:cNvSpPr>
            <a:spLocks noGrp="1"/>
          </p:cNvSpPr>
          <p:nvPr>
            <p:ph sz="quarter" idx="13"/>
          </p:nvPr>
        </p:nvSpPr>
        <p:spPr/>
        <p:txBody>
          <a:bodyPr/>
          <a:lstStyle/>
          <a:p>
            <a:endParaRPr lang="en-US"/>
          </a:p>
        </p:txBody>
      </p:sp>
      <p:sp>
        <p:nvSpPr>
          <p:cNvPr id="6" name="Text Placeholder 5">
            <a:extLst>
              <a:ext uri="{FF2B5EF4-FFF2-40B4-BE49-F238E27FC236}">
                <a16:creationId xmlns:a16="http://schemas.microsoft.com/office/drawing/2014/main" id="{DBBF3AAD-B25A-A707-810E-015C719C14B2}"/>
              </a:ext>
            </a:extLst>
          </p:cNvPr>
          <p:cNvSpPr>
            <a:spLocks noGrp="1"/>
          </p:cNvSpPr>
          <p:nvPr>
            <p:ph type="body" sz="quarter" idx="14"/>
          </p:nvPr>
        </p:nvSpPr>
        <p:spPr/>
        <p:txBody>
          <a:bodyPr/>
          <a:lstStyle/>
          <a:p>
            <a:endParaRPr lang="en-US"/>
          </a:p>
        </p:txBody>
      </p:sp>
      <p:sp>
        <p:nvSpPr>
          <p:cNvPr id="7" name="Content Placeholder 6">
            <a:extLst>
              <a:ext uri="{FF2B5EF4-FFF2-40B4-BE49-F238E27FC236}">
                <a16:creationId xmlns:a16="http://schemas.microsoft.com/office/drawing/2014/main" id="{C4B834B5-D2D3-8147-D626-4ED068C6BCDD}"/>
              </a:ext>
            </a:extLst>
          </p:cNvPr>
          <p:cNvSpPr>
            <a:spLocks noGrp="1"/>
          </p:cNvSpPr>
          <p:nvPr>
            <p:ph sz="quarter" idx="15"/>
          </p:nvPr>
        </p:nvSpPr>
        <p:spPr/>
        <p:txBody>
          <a:bodyPr/>
          <a:lstStyle/>
          <a:p>
            <a:endParaRPr lang="en-US"/>
          </a:p>
        </p:txBody>
      </p:sp>
      <p:pic>
        <p:nvPicPr>
          <p:cNvPr id="9" name="Picture 8">
            <a:extLst>
              <a:ext uri="{FF2B5EF4-FFF2-40B4-BE49-F238E27FC236}">
                <a16:creationId xmlns:a16="http://schemas.microsoft.com/office/drawing/2014/main" id="{8BCF0C1F-B04F-3FD5-EFB5-52CA911CBFA0}"/>
              </a:ext>
            </a:extLst>
          </p:cNvPr>
          <p:cNvPicPr>
            <a:picLocks noChangeAspect="1"/>
          </p:cNvPicPr>
          <p:nvPr/>
        </p:nvPicPr>
        <p:blipFill>
          <a:blip r:embed="rId2"/>
          <a:stretch>
            <a:fillRect/>
          </a:stretch>
        </p:blipFill>
        <p:spPr>
          <a:xfrm>
            <a:off x="1062313" y="0"/>
            <a:ext cx="10067374" cy="6858000"/>
          </a:xfrm>
          <a:prstGeom prst="rect">
            <a:avLst/>
          </a:prstGeom>
        </p:spPr>
      </p:pic>
      <p:sp>
        <p:nvSpPr>
          <p:cNvPr id="8" name="Rectangle 7">
            <a:extLst>
              <a:ext uri="{FF2B5EF4-FFF2-40B4-BE49-F238E27FC236}">
                <a16:creationId xmlns:a16="http://schemas.microsoft.com/office/drawing/2014/main" id="{FA7FE6A2-5F43-650A-F5B5-C87F55E6CED8}"/>
              </a:ext>
            </a:extLst>
          </p:cNvPr>
          <p:cNvSpPr/>
          <p:nvPr/>
        </p:nvSpPr>
        <p:spPr>
          <a:xfrm>
            <a:off x="8787161" y="451502"/>
            <a:ext cx="1338147" cy="2118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7380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0E634D6-A86E-963A-2A84-F4494ECAC981}"/>
              </a:ext>
            </a:extLst>
          </p:cNvPr>
          <p:cNvSpPr>
            <a:spLocks noGrp="1"/>
          </p:cNvSpPr>
          <p:nvPr>
            <p:ph type="pic" sz="quarter" idx="10"/>
          </p:nvPr>
        </p:nvSpPr>
        <p:spPr/>
        <p:txBody>
          <a:bodyPr/>
          <a:lstStyle/>
          <a:p>
            <a:endParaRPr lang="en-US"/>
          </a:p>
        </p:txBody>
      </p:sp>
      <p:sp>
        <p:nvSpPr>
          <p:cNvPr id="3" name="Text Placeholder 2">
            <a:extLst>
              <a:ext uri="{FF2B5EF4-FFF2-40B4-BE49-F238E27FC236}">
                <a16:creationId xmlns:a16="http://schemas.microsoft.com/office/drawing/2014/main" id="{08224CC6-C084-5E40-8079-509716B70CAA}"/>
              </a:ext>
            </a:extLst>
          </p:cNvPr>
          <p:cNvSpPr>
            <a:spLocks noGrp="1"/>
          </p:cNvSpPr>
          <p:nvPr>
            <p:ph type="body" sz="quarter" idx="11"/>
          </p:nvPr>
        </p:nvSpPr>
        <p:spPr/>
        <p:txBody>
          <a:bodyPr/>
          <a:lstStyle/>
          <a:p>
            <a:endParaRPr lang="en-US"/>
          </a:p>
        </p:txBody>
      </p:sp>
      <p:sp>
        <p:nvSpPr>
          <p:cNvPr id="4" name="Title 3">
            <a:extLst>
              <a:ext uri="{FF2B5EF4-FFF2-40B4-BE49-F238E27FC236}">
                <a16:creationId xmlns:a16="http://schemas.microsoft.com/office/drawing/2014/main" id="{B28A4D4C-584B-5B43-6D2F-7A3A41C6D77D}"/>
              </a:ext>
            </a:extLst>
          </p:cNvPr>
          <p:cNvSpPr>
            <a:spLocks noGrp="1"/>
          </p:cNvSpPr>
          <p:nvPr>
            <p:ph type="title"/>
          </p:nvPr>
        </p:nvSpPr>
        <p:spPr/>
        <p:txBody>
          <a:bodyPr/>
          <a:lstStyle/>
          <a:p>
            <a:endParaRPr lang="en-US"/>
          </a:p>
        </p:txBody>
      </p:sp>
      <p:sp>
        <p:nvSpPr>
          <p:cNvPr id="5" name="Content Placeholder 4">
            <a:extLst>
              <a:ext uri="{FF2B5EF4-FFF2-40B4-BE49-F238E27FC236}">
                <a16:creationId xmlns:a16="http://schemas.microsoft.com/office/drawing/2014/main" id="{20280209-00DD-3A28-CA0C-F9082AF733CE}"/>
              </a:ext>
            </a:extLst>
          </p:cNvPr>
          <p:cNvSpPr>
            <a:spLocks noGrp="1"/>
          </p:cNvSpPr>
          <p:nvPr>
            <p:ph sz="quarter" idx="13"/>
          </p:nvPr>
        </p:nvSpPr>
        <p:spPr/>
        <p:txBody>
          <a:bodyPr/>
          <a:lstStyle/>
          <a:p>
            <a:endParaRPr lang="en-US"/>
          </a:p>
        </p:txBody>
      </p:sp>
      <p:sp>
        <p:nvSpPr>
          <p:cNvPr id="6" name="Text Placeholder 5">
            <a:extLst>
              <a:ext uri="{FF2B5EF4-FFF2-40B4-BE49-F238E27FC236}">
                <a16:creationId xmlns:a16="http://schemas.microsoft.com/office/drawing/2014/main" id="{A4607908-FFE6-0549-E976-75AF9968F2D0}"/>
              </a:ext>
            </a:extLst>
          </p:cNvPr>
          <p:cNvSpPr>
            <a:spLocks noGrp="1"/>
          </p:cNvSpPr>
          <p:nvPr>
            <p:ph type="body" sz="quarter" idx="14"/>
          </p:nvPr>
        </p:nvSpPr>
        <p:spPr/>
        <p:txBody>
          <a:bodyPr/>
          <a:lstStyle/>
          <a:p>
            <a:endParaRPr lang="en-US"/>
          </a:p>
        </p:txBody>
      </p:sp>
      <p:sp>
        <p:nvSpPr>
          <p:cNvPr id="7" name="Content Placeholder 6">
            <a:extLst>
              <a:ext uri="{FF2B5EF4-FFF2-40B4-BE49-F238E27FC236}">
                <a16:creationId xmlns:a16="http://schemas.microsoft.com/office/drawing/2014/main" id="{6D2FDE31-9AC6-1D15-5D33-798BD82E0A47}"/>
              </a:ext>
            </a:extLst>
          </p:cNvPr>
          <p:cNvSpPr>
            <a:spLocks noGrp="1"/>
          </p:cNvSpPr>
          <p:nvPr>
            <p:ph sz="quarter" idx="15"/>
          </p:nvPr>
        </p:nvSpPr>
        <p:spPr/>
        <p:txBody>
          <a:bodyPr/>
          <a:lstStyle/>
          <a:p>
            <a:endParaRPr lang="en-US"/>
          </a:p>
        </p:txBody>
      </p:sp>
      <p:pic>
        <p:nvPicPr>
          <p:cNvPr id="9" name="Picture 8">
            <a:extLst>
              <a:ext uri="{FF2B5EF4-FFF2-40B4-BE49-F238E27FC236}">
                <a16:creationId xmlns:a16="http://schemas.microsoft.com/office/drawing/2014/main" id="{F0187186-67EE-E4C0-31FB-CF26A30B1340}"/>
              </a:ext>
            </a:extLst>
          </p:cNvPr>
          <p:cNvPicPr>
            <a:picLocks noChangeAspect="1"/>
          </p:cNvPicPr>
          <p:nvPr/>
        </p:nvPicPr>
        <p:blipFill>
          <a:blip r:embed="rId2"/>
          <a:stretch>
            <a:fillRect/>
          </a:stretch>
        </p:blipFill>
        <p:spPr>
          <a:xfrm>
            <a:off x="608173" y="0"/>
            <a:ext cx="10975654" cy="6858000"/>
          </a:xfrm>
          <a:prstGeom prst="rect">
            <a:avLst/>
          </a:prstGeom>
        </p:spPr>
      </p:pic>
    </p:spTree>
    <p:extLst>
      <p:ext uri="{BB962C8B-B14F-4D97-AF65-F5344CB8AC3E}">
        <p14:creationId xmlns:p14="http://schemas.microsoft.com/office/powerpoint/2010/main" val="22337335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8DE43EE-C07D-C0BB-2CF2-B394DE4FCAC0}"/>
              </a:ext>
            </a:extLst>
          </p:cNvPr>
          <p:cNvSpPr>
            <a:spLocks noGrp="1"/>
          </p:cNvSpPr>
          <p:nvPr>
            <p:ph type="pic" sz="quarter" idx="10"/>
          </p:nvPr>
        </p:nvSpPr>
        <p:spPr/>
        <p:txBody>
          <a:bodyPr/>
          <a:lstStyle/>
          <a:p>
            <a:endParaRPr lang="en-US"/>
          </a:p>
        </p:txBody>
      </p:sp>
      <p:sp>
        <p:nvSpPr>
          <p:cNvPr id="3" name="Text Placeholder 2">
            <a:extLst>
              <a:ext uri="{FF2B5EF4-FFF2-40B4-BE49-F238E27FC236}">
                <a16:creationId xmlns:a16="http://schemas.microsoft.com/office/drawing/2014/main" id="{9593B152-F148-B50D-9F88-DE80C5C5FB89}"/>
              </a:ext>
            </a:extLst>
          </p:cNvPr>
          <p:cNvSpPr>
            <a:spLocks noGrp="1"/>
          </p:cNvSpPr>
          <p:nvPr>
            <p:ph type="body" sz="quarter" idx="11"/>
          </p:nvPr>
        </p:nvSpPr>
        <p:spPr/>
        <p:txBody>
          <a:bodyPr/>
          <a:lstStyle/>
          <a:p>
            <a:endParaRPr lang="en-US"/>
          </a:p>
        </p:txBody>
      </p:sp>
      <p:sp>
        <p:nvSpPr>
          <p:cNvPr id="4" name="Title 3">
            <a:extLst>
              <a:ext uri="{FF2B5EF4-FFF2-40B4-BE49-F238E27FC236}">
                <a16:creationId xmlns:a16="http://schemas.microsoft.com/office/drawing/2014/main" id="{E90F37A5-5DFF-5389-A4F3-DC02403A789B}"/>
              </a:ext>
            </a:extLst>
          </p:cNvPr>
          <p:cNvSpPr>
            <a:spLocks noGrp="1"/>
          </p:cNvSpPr>
          <p:nvPr>
            <p:ph type="title"/>
          </p:nvPr>
        </p:nvSpPr>
        <p:spPr/>
        <p:txBody>
          <a:bodyPr/>
          <a:lstStyle/>
          <a:p>
            <a:endParaRPr lang="en-US"/>
          </a:p>
        </p:txBody>
      </p:sp>
      <p:sp>
        <p:nvSpPr>
          <p:cNvPr id="5" name="Content Placeholder 4">
            <a:extLst>
              <a:ext uri="{FF2B5EF4-FFF2-40B4-BE49-F238E27FC236}">
                <a16:creationId xmlns:a16="http://schemas.microsoft.com/office/drawing/2014/main" id="{107FAD51-1E9D-2EDE-667E-481470143A83}"/>
              </a:ext>
            </a:extLst>
          </p:cNvPr>
          <p:cNvSpPr>
            <a:spLocks noGrp="1"/>
          </p:cNvSpPr>
          <p:nvPr>
            <p:ph sz="quarter" idx="13"/>
          </p:nvPr>
        </p:nvSpPr>
        <p:spPr/>
        <p:txBody>
          <a:bodyPr/>
          <a:lstStyle/>
          <a:p>
            <a:endParaRPr lang="en-US"/>
          </a:p>
        </p:txBody>
      </p:sp>
      <p:sp>
        <p:nvSpPr>
          <p:cNvPr id="6" name="Text Placeholder 5">
            <a:extLst>
              <a:ext uri="{FF2B5EF4-FFF2-40B4-BE49-F238E27FC236}">
                <a16:creationId xmlns:a16="http://schemas.microsoft.com/office/drawing/2014/main" id="{27F570B5-F76D-F38E-D9DA-46039D1E769F}"/>
              </a:ext>
            </a:extLst>
          </p:cNvPr>
          <p:cNvSpPr>
            <a:spLocks noGrp="1"/>
          </p:cNvSpPr>
          <p:nvPr>
            <p:ph type="body" sz="quarter" idx="14"/>
          </p:nvPr>
        </p:nvSpPr>
        <p:spPr/>
        <p:txBody>
          <a:bodyPr/>
          <a:lstStyle/>
          <a:p>
            <a:endParaRPr lang="en-US"/>
          </a:p>
        </p:txBody>
      </p:sp>
      <p:sp>
        <p:nvSpPr>
          <p:cNvPr id="7" name="Content Placeholder 6">
            <a:extLst>
              <a:ext uri="{FF2B5EF4-FFF2-40B4-BE49-F238E27FC236}">
                <a16:creationId xmlns:a16="http://schemas.microsoft.com/office/drawing/2014/main" id="{334B99F3-49BF-7A18-8A80-0952551F000E}"/>
              </a:ext>
            </a:extLst>
          </p:cNvPr>
          <p:cNvSpPr>
            <a:spLocks noGrp="1"/>
          </p:cNvSpPr>
          <p:nvPr>
            <p:ph sz="quarter" idx="15"/>
          </p:nvPr>
        </p:nvSpPr>
        <p:spPr/>
        <p:txBody>
          <a:bodyPr/>
          <a:lstStyle/>
          <a:p>
            <a:endParaRPr lang="en-US"/>
          </a:p>
        </p:txBody>
      </p:sp>
      <p:pic>
        <p:nvPicPr>
          <p:cNvPr id="9" name="Picture 8">
            <a:extLst>
              <a:ext uri="{FF2B5EF4-FFF2-40B4-BE49-F238E27FC236}">
                <a16:creationId xmlns:a16="http://schemas.microsoft.com/office/drawing/2014/main" id="{5CF6DD35-2E81-B7F9-AC1F-17D5B7AE5DC6}"/>
              </a:ext>
            </a:extLst>
          </p:cNvPr>
          <p:cNvPicPr>
            <a:picLocks noChangeAspect="1"/>
          </p:cNvPicPr>
          <p:nvPr/>
        </p:nvPicPr>
        <p:blipFill>
          <a:blip r:embed="rId2"/>
          <a:stretch>
            <a:fillRect/>
          </a:stretch>
        </p:blipFill>
        <p:spPr>
          <a:xfrm>
            <a:off x="1242426" y="0"/>
            <a:ext cx="9707148" cy="6858000"/>
          </a:xfrm>
          <a:prstGeom prst="rect">
            <a:avLst/>
          </a:prstGeom>
        </p:spPr>
      </p:pic>
    </p:spTree>
    <p:extLst>
      <p:ext uri="{BB962C8B-B14F-4D97-AF65-F5344CB8AC3E}">
        <p14:creationId xmlns:p14="http://schemas.microsoft.com/office/powerpoint/2010/main" val="2517324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E78B131-20BA-2344-0C18-D41FE73D0A7B}"/>
              </a:ext>
            </a:extLst>
          </p:cNvPr>
          <p:cNvSpPr>
            <a:spLocks noGrp="1"/>
          </p:cNvSpPr>
          <p:nvPr>
            <p:ph type="pic" sz="quarter" idx="10"/>
          </p:nvPr>
        </p:nvSpPr>
        <p:spPr/>
        <p:txBody>
          <a:bodyPr/>
          <a:lstStyle/>
          <a:p>
            <a:endParaRPr lang="en-US"/>
          </a:p>
        </p:txBody>
      </p:sp>
      <p:sp>
        <p:nvSpPr>
          <p:cNvPr id="3" name="Text Placeholder 2">
            <a:extLst>
              <a:ext uri="{FF2B5EF4-FFF2-40B4-BE49-F238E27FC236}">
                <a16:creationId xmlns:a16="http://schemas.microsoft.com/office/drawing/2014/main" id="{57CBB5C7-534F-589E-AF8E-E2864F9D15F2}"/>
              </a:ext>
            </a:extLst>
          </p:cNvPr>
          <p:cNvSpPr>
            <a:spLocks noGrp="1"/>
          </p:cNvSpPr>
          <p:nvPr>
            <p:ph type="body" sz="quarter" idx="11"/>
          </p:nvPr>
        </p:nvSpPr>
        <p:spPr/>
        <p:txBody>
          <a:bodyPr/>
          <a:lstStyle/>
          <a:p>
            <a:endParaRPr lang="en-US"/>
          </a:p>
        </p:txBody>
      </p:sp>
      <p:sp>
        <p:nvSpPr>
          <p:cNvPr id="4" name="Title 3">
            <a:extLst>
              <a:ext uri="{FF2B5EF4-FFF2-40B4-BE49-F238E27FC236}">
                <a16:creationId xmlns:a16="http://schemas.microsoft.com/office/drawing/2014/main" id="{73E88FA6-53DD-3D7C-4FBD-3707801D7B62}"/>
              </a:ext>
            </a:extLst>
          </p:cNvPr>
          <p:cNvSpPr>
            <a:spLocks noGrp="1"/>
          </p:cNvSpPr>
          <p:nvPr>
            <p:ph type="title"/>
          </p:nvPr>
        </p:nvSpPr>
        <p:spPr/>
        <p:txBody>
          <a:bodyPr/>
          <a:lstStyle/>
          <a:p>
            <a:endParaRPr lang="en-US"/>
          </a:p>
        </p:txBody>
      </p:sp>
      <p:sp>
        <p:nvSpPr>
          <p:cNvPr id="5" name="Content Placeholder 4">
            <a:extLst>
              <a:ext uri="{FF2B5EF4-FFF2-40B4-BE49-F238E27FC236}">
                <a16:creationId xmlns:a16="http://schemas.microsoft.com/office/drawing/2014/main" id="{25105D05-006C-DA91-4218-8C023F78F0B5}"/>
              </a:ext>
            </a:extLst>
          </p:cNvPr>
          <p:cNvSpPr>
            <a:spLocks noGrp="1"/>
          </p:cNvSpPr>
          <p:nvPr>
            <p:ph sz="quarter" idx="13"/>
          </p:nvPr>
        </p:nvSpPr>
        <p:spPr/>
        <p:txBody>
          <a:bodyPr/>
          <a:lstStyle/>
          <a:p>
            <a:endParaRPr lang="en-US"/>
          </a:p>
        </p:txBody>
      </p:sp>
      <p:sp>
        <p:nvSpPr>
          <p:cNvPr id="6" name="Text Placeholder 5">
            <a:extLst>
              <a:ext uri="{FF2B5EF4-FFF2-40B4-BE49-F238E27FC236}">
                <a16:creationId xmlns:a16="http://schemas.microsoft.com/office/drawing/2014/main" id="{0D8AA05A-434E-6DFA-E6C1-57CDCE58A497}"/>
              </a:ext>
            </a:extLst>
          </p:cNvPr>
          <p:cNvSpPr>
            <a:spLocks noGrp="1"/>
          </p:cNvSpPr>
          <p:nvPr>
            <p:ph type="body" sz="quarter" idx="14"/>
          </p:nvPr>
        </p:nvSpPr>
        <p:spPr/>
        <p:txBody>
          <a:bodyPr/>
          <a:lstStyle/>
          <a:p>
            <a:endParaRPr lang="en-US"/>
          </a:p>
        </p:txBody>
      </p:sp>
      <p:sp>
        <p:nvSpPr>
          <p:cNvPr id="7" name="Content Placeholder 6">
            <a:extLst>
              <a:ext uri="{FF2B5EF4-FFF2-40B4-BE49-F238E27FC236}">
                <a16:creationId xmlns:a16="http://schemas.microsoft.com/office/drawing/2014/main" id="{0ECC12AF-5795-5711-284C-5CD472394F38}"/>
              </a:ext>
            </a:extLst>
          </p:cNvPr>
          <p:cNvSpPr>
            <a:spLocks noGrp="1"/>
          </p:cNvSpPr>
          <p:nvPr>
            <p:ph sz="quarter" idx="15"/>
          </p:nvPr>
        </p:nvSpPr>
        <p:spPr/>
        <p:txBody>
          <a:bodyPr/>
          <a:lstStyle/>
          <a:p>
            <a:endParaRPr lang="en-US"/>
          </a:p>
        </p:txBody>
      </p:sp>
      <p:pic>
        <p:nvPicPr>
          <p:cNvPr id="9" name="Picture 8">
            <a:extLst>
              <a:ext uri="{FF2B5EF4-FFF2-40B4-BE49-F238E27FC236}">
                <a16:creationId xmlns:a16="http://schemas.microsoft.com/office/drawing/2014/main" id="{070BC509-C6EC-11F9-3339-176C1B5AA23C}"/>
              </a:ext>
            </a:extLst>
          </p:cNvPr>
          <p:cNvPicPr>
            <a:picLocks noChangeAspect="1"/>
          </p:cNvPicPr>
          <p:nvPr/>
        </p:nvPicPr>
        <p:blipFill>
          <a:blip r:embed="rId2"/>
          <a:stretch>
            <a:fillRect/>
          </a:stretch>
        </p:blipFill>
        <p:spPr>
          <a:xfrm>
            <a:off x="1187610" y="0"/>
            <a:ext cx="9816779" cy="6858000"/>
          </a:xfrm>
          <a:prstGeom prst="rect">
            <a:avLst/>
          </a:prstGeom>
        </p:spPr>
      </p:pic>
    </p:spTree>
    <p:extLst>
      <p:ext uri="{BB962C8B-B14F-4D97-AF65-F5344CB8AC3E}">
        <p14:creationId xmlns:p14="http://schemas.microsoft.com/office/powerpoint/2010/main" val="148527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1981200" y="94785"/>
            <a:ext cx="8229600" cy="1143000"/>
          </a:xfrm>
        </p:spPr>
        <p:txBody>
          <a:bodyPr>
            <a:noAutofit/>
          </a:bodyPr>
          <a:lstStyle/>
          <a:p>
            <a:r>
              <a:rPr lang="en-US" sz="8800" dirty="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Agenda</a:t>
            </a:r>
          </a:p>
        </p:txBody>
      </p:sp>
      <p:sp>
        <p:nvSpPr>
          <p:cNvPr id="180227" name="Rectangle 3"/>
          <p:cNvSpPr>
            <a:spLocks noGrp="1" noChangeArrowheads="1"/>
          </p:cNvSpPr>
          <p:nvPr>
            <p:ph idx="1"/>
          </p:nvPr>
        </p:nvSpPr>
        <p:spPr>
          <a:xfrm>
            <a:off x="2590800" y="1371600"/>
            <a:ext cx="7010400" cy="5105400"/>
          </a:xfrm>
          <a:noFill/>
        </p:spPr>
        <p:txBody>
          <a:bodyPr>
            <a:noAutofit/>
          </a:bodyPr>
          <a:lstStyle/>
          <a:p>
            <a:r>
              <a:rPr lang="en-US" sz="4400" dirty="0">
                <a:latin typeface="Calibri" panose="020F0502020204030204" pitchFamily="34" charset="0"/>
                <a:ea typeface="Calibri" panose="020F0502020204030204" pitchFamily="34" charset="0"/>
                <a:cs typeface="Calibri" panose="020F0502020204030204" pitchFamily="34" charset="0"/>
              </a:rPr>
              <a:t>Federal Regulations</a:t>
            </a:r>
          </a:p>
          <a:p>
            <a:r>
              <a:rPr lang="en-US" sz="4400" dirty="0">
                <a:latin typeface="Calibri" panose="020F0502020204030204" pitchFamily="34" charset="0"/>
                <a:ea typeface="Calibri" panose="020F0502020204030204" pitchFamily="34" charset="0"/>
                <a:cs typeface="Calibri" panose="020F0502020204030204" pitchFamily="34" charset="0"/>
              </a:rPr>
              <a:t>Training Requirements</a:t>
            </a:r>
          </a:p>
          <a:p>
            <a:r>
              <a:rPr lang="en-US" sz="4400" dirty="0">
                <a:latin typeface="Calibri" panose="020F0502020204030204" pitchFamily="34" charset="0"/>
                <a:ea typeface="Calibri" panose="020F0502020204030204" pitchFamily="34" charset="0"/>
                <a:cs typeface="Calibri" panose="020F0502020204030204" pitchFamily="34" charset="0"/>
              </a:rPr>
              <a:t>Approval Procedures</a:t>
            </a:r>
          </a:p>
          <a:p>
            <a:pPr lvl="1"/>
            <a:r>
              <a:rPr lang="en-US" sz="3200" dirty="0">
                <a:latin typeface="Calibri" panose="020F0502020204030204" pitchFamily="34" charset="0"/>
                <a:ea typeface="Calibri" panose="020F0502020204030204" pitchFamily="34" charset="0"/>
                <a:cs typeface="Calibri" panose="020F0502020204030204" pitchFamily="34" charset="0"/>
              </a:rPr>
              <a:t> Student</a:t>
            </a:r>
          </a:p>
          <a:p>
            <a:pPr lvl="1"/>
            <a:r>
              <a:rPr lang="en-US" sz="3200" dirty="0">
                <a:latin typeface="Calibri" panose="020F0502020204030204" pitchFamily="34" charset="0"/>
                <a:ea typeface="Calibri" panose="020F0502020204030204" pitchFamily="34" charset="0"/>
                <a:cs typeface="Calibri" panose="020F0502020204030204" pitchFamily="34" charset="0"/>
              </a:rPr>
              <a:t> Employer</a:t>
            </a:r>
          </a:p>
          <a:p>
            <a:pPr lvl="1"/>
            <a:r>
              <a:rPr lang="en-US" sz="3200" dirty="0">
                <a:latin typeface="Calibri" panose="020F0502020204030204" pitchFamily="34" charset="0"/>
                <a:ea typeface="Calibri" panose="020F0502020204030204" pitchFamily="34" charset="0"/>
                <a:cs typeface="Calibri" panose="020F0502020204030204" pitchFamily="34" charset="0"/>
              </a:rPr>
              <a:t> Department</a:t>
            </a:r>
          </a:p>
          <a:p>
            <a:pPr lvl="1"/>
            <a:r>
              <a:rPr lang="en-US" sz="3200" dirty="0">
                <a:latin typeface="Calibri" panose="020F0502020204030204" pitchFamily="34" charset="0"/>
                <a:ea typeface="Calibri" panose="020F0502020204030204" pitchFamily="34" charset="0"/>
                <a:cs typeface="Calibri" panose="020F0502020204030204" pitchFamily="34" charset="0"/>
              </a:rPr>
              <a:t> International Student  and Scholar       </a:t>
            </a:r>
            <a:r>
              <a:rPr lang="en-US" sz="3200" dirty="0">
                <a:solidFill>
                  <a:schemeClr val="bg1"/>
                </a:solidFill>
                <a:latin typeface="Calibri" panose="020F0502020204030204" pitchFamily="34" charset="0"/>
                <a:ea typeface="Calibri" panose="020F0502020204030204" pitchFamily="34" charset="0"/>
                <a:cs typeface="Calibri" panose="020F0502020204030204" pitchFamily="34" charset="0"/>
              </a:rPr>
              <a:t>.</a:t>
            </a:r>
            <a:r>
              <a:rPr lang="en-US" sz="3200" dirty="0">
                <a:latin typeface="Calibri" panose="020F0502020204030204" pitchFamily="34" charset="0"/>
                <a:ea typeface="Calibri" panose="020F0502020204030204" pitchFamily="34" charset="0"/>
                <a:cs typeface="Calibri" panose="020F0502020204030204" pitchFamily="34" charset="0"/>
              </a:rPr>
              <a:t>Services</a:t>
            </a:r>
            <a:endParaRPr lang="en-US" sz="44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animEffect transition="in" filter="fade">
                                      <p:cBhvr>
                                        <p:cTn id="7" dur="1500"/>
                                        <p:tgtEl>
                                          <p:spTgt spid="180227">
                                            <p:txEl>
                                              <p:pRg st="0" end="0"/>
                                            </p:txEl>
                                          </p:spTgt>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180227">
                                            <p:txEl>
                                              <p:pRg st="1" end="1"/>
                                            </p:txEl>
                                          </p:spTgt>
                                        </p:tgtEl>
                                        <p:attrNameLst>
                                          <p:attrName>style.visibility</p:attrName>
                                        </p:attrNameLst>
                                      </p:cBhvr>
                                      <p:to>
                                        <p:strVal val="visible"/>
                                      </p:to>
                                    </p:set>
                                    <p:animEffect transition="in" filter="fade">
                                      <p:cBhvr>
                                        <p:cTn id="10" dur="2000"/>
                                        <p:tgtEl>
                                          <p:spTgt spid="180227">
                                            <p:txEl>
                                              <p:pRg st="1" end="1"/>
                                            </p:txEl>
                                          </p:spTgt>
                                        </p:tgtEl>
                                      </p:cBhvr>
                                    </p:animEffect>
                                  </p:childTnLst>
                                </p:cTn>
                              </p:par>
                            </p:childTnLst>
                          </p:cTn>
                        </p:par>
                        <p:par>
                          <p:cTn id="11" fill="hold">
                            <p:stCondLst>
                              <p:cond delay="3500"/>
                            </p:stCondLst>
                            <p:childTnLst>
                              <p:par>
                                <p:cTn id="12" presetID="10" presetClass="entr" presetSubtype="0" fill="hold" grpId="0" nodeType="afterEffect">
                                  <p:stCondLst>
                                    <p:cond delay="0"/>
                                  </p:stCondLst>
                                  <p:childTnLst>
                                    <p:set>
                                      <p:cBhvr>
                                        <p:cTn id="13" dur="1" fill="hold">
                                          <p:stCondLst>
                                            <p:cond delay="0"/>
                                          </p:stCondLst>
                                        </p:cTn>
                                        <p:tgtEl>
                                          <p:spTgt spid="180227">
                                            <p:txEl>
                                              <p:pRg st="2" end="2"/>
                                            </p:txEl>
                                          </p:spTgt>
                                        </p:tgtEl>
                                        <p:attrNameLst>
                                          <p:attrName>style.visibility</p:attrName>
                                        </p:attrNameLst>
                                      </p:cBhvr>
                                      <p:to>
                                        <p:strVal val="visible"/>
                                      </p:to>
                                    </p:set>
                                    <p:animEffect transition="in" filter="fade">
                                      <p:cBhvr>
                                        <p:cTn id="14" dur="2000"/>
                                        <p:tgtEl>
                                          <p:spTgt spid="180227">
                                            <p:txEl>
                                              <p:pRg st="2" end="2"/>
                                            </p:txEl>
                                          </p:spTgt>
                                        </p:tgtEl>
                                      </p:cBhvr>
                                    </p:animEffect>
                                  </p:childTnLst>
                                </p:cTn>
                              </p:par>
                              <p:par>
                                <p:cTn id="15" presetID="10" presetClass="entr" presetSubtype="0" fill="hold" grpId="0" nodeType="withEffect">
                                  <p:stCondLst>
                                    <p:cond delay="1100"/>
                                  </p:stCondLst>
                                  <p:childTnLst>
                                    <p:set>
                                      <p:cBhvr>
                                        <p:cTn id="16" dur="1" fill="hold">
                                          <p:stCondLst>
                                            <p:cond delay="0"/>
                                          </p:stCondLst>
                                        </p:cTn>
                                        <p:tgtEl>
                                          <p:spTgt spid="180227">
                                            <p:txEl>
                                              <p:pRg st="3" end="3"/>
                                            </p:txEl>
                                          </p:spTgt>
                                        </p:tgtEl>
                                        <p:attrNameLst>
                                          <p:attrName>style.visibility</p:attrName>
                                        </p:attrNameLst>
                                      </p:cBhvr>
                                      <p:to>
                                        <p:strVal val="visible"/>
                                      </p:to>
                                    </p:set>
                                    <p:animEffect transition="in" filter="fade">
                                      <p:cBhvr>
                                        <p:cTn id="17" dur="2000"/>
                                        <p:tgtEl>
                                          <p:spTgt spid="180227">
                                            <p:txEl>
                                              <p:pRg st="3" end="3"/>
                                            </p:txEl>
                                          </p:spTgt>
                                        </p:tgtEl>
                                      </p:cBhvr>
                                    </p:animEffect>
                                  </p:childTnLst>
                                </p:cTn>
                              </p:par>
                              <p:par>
                                <p:cTn id="18" presetID="10" presetClass="entr" presetSubtype="0" fill="hold" grpId="0" nodeType="withEffect">
                                  <p:stCondLst>
                                    <p:cond delay="2400"/>
                                  </p:stCondLst>
                                  <p:childTnLst>
                                    <p:set>
                                      <p:cBhvr>
                                        <p:cTn id="19" dur="1" fill="hold">
                                          <p:stCondLst>
                                            <p:cond delay="0"/>
                                          </p:stCondLst>
                                        </p:cTn>
                                        <p:tgtEl>
                                          <p:spTgt spid="180227">
                                            <p:txEl>
                                              <p:pRg st="4" end="4"/>
                                            </p:txEl>
                                          </p:spTgt>
                                        </p:tgtEl>
                                        <p:attrNameLst>
                                          <p:attrName>style.visibility</p:attrName>
                                        </p:attrNameLst>
                                      </p:cBhvr>
                                      <p:to>
                                        <p:strVal val="visible"/>
                                      </p:to>
                                    </p:set>
                                    <p:animEffect transition="in" filter="fade">
                                      <p:cBhvr>
                                        <p:cTn id="20" dur="2000"/>
                                        <p:tgtEl>
                                          <p:spTgt spid="180227">
                                            <p:txEl>
                                              <p:pRg st="4" end="4"/>
                                            </p:txEl>
                                          </p:spTgt>
                                        </p:tgtEl>
                                      </p:cBhvr>
                                    </p:animEffect>
                                  </p:childTnLst>
                                </p:cTn>
                              </p:par>
                              <p:par>
                                <p:cTn id="21" presetID="10" presetClass="entr" presetSubtype="0" fill="hold" grpId="0" nodeType="withEffect">
                                  <p:stCondLst>
                                    <p:cond delay="3600"/>
                                  </p:stCondLst>
                                  <p:childTnLst>
                                    <p:set>
                                      <p:cBhvr>
                                        <p:cTn id="22" dur="1" fill="hold">
                                          <p:stCondLst>
                                            <p:cond delay="0"/>
                                          </p:stCondLst>
                                        </p:cTn>
                                        <p:tgtEl>
                                          <p:spTgt spid="180227">
                                            <p:txEl>
                                              <p:pRg st="5" end="5"/>
                                            </p:txEl>
                                          </p:spTgt>
                                        </p:tgtEl>
                                        <p:attrNameLst>
                                          <p:attrName>style.visibility</p:attrName>
                                        </p:attrNameLst>
                                      </p:cBhvr>
                                      <p:to>
                                        <p:strVal val="visible"/>
                                      </p:to>
                                    </p:set>
                                    <p:animEffect transition="in" filter="fade">
                                      <p:cBhvr>
                                        <p:cTn id="23" dur="2000"/>
                                        <p:tgtEl>
                                          <p:spTgt spid="180227">
                                            <p:txEl>
                                              <p:pRg st="5" end="5"/>
                                            </p:txEl>
                                          </p:spTgt>
                                        </p:tgtEl>
                                      </p:cBhvr>
                                    </p:animEffect>
                                  </p:childTnLst>
                                </p:cTn>
                              </p:par>
                              <p:par>
                                <p:cTn id="24" presetID="10" presetClass="entr" presetSubtype="0" fill="hold" grpId="0" nodeType="withEffect">
                                  <p:stCondLst>
                                    <p:cond delay="4700"/>
                                  </p:stCondLst>
                                  <p:childTnLst>
                                    <p:set>
                                      <p:cBhvr>
                                        <p:cTn id="25" dur="1" fill="hold">
                                          <p:stCondLst>
                                            <p:cond delay="0"/>
                                          </p:stCondLst>
                                        </p:cTn>
                                        <p:tgtEl>
                                          <p:spTgt spid="180227">
                                            <p:txEl>
                                              <p:pRg st="6" end="6"/>
                                            </p:txEl>
                                          </p:spTgt>
                                        </p:tgtEl>
                                        <p:attrNameLst>
                                          <p:attrName>style.visibility</p:attrName>
                                        </p:attrNameLst>
                                      </p:cBhvr>
                                      <p:to>
                                        <p:strVal val="visible"/>
                                      </p:to>
                                    </p:set>
                                    <p:animEffect transition="in" filter="fade">
                                      <p:cBhvr>
                                        <p:cTn id="26" dur="2000"/>
                                        <p:tgtEl>
                                          <p:spTgt spid="18022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5C904770-3297-FFCB-C667-6FFB32D74421}"/>
              </a:ext>
            </a:extLst>
          </p:cNvPr>
          <p:cNvSpPr>
            <a:spLocks noGrp="1"/>
          </p:cNvSpPr>
          <p:nvPr>
            <p:ph type="pic" sz="quarter" idx="10"/>
          </p:nvPr>
        </p:nvSpPr>
        <p:spPr/>
        <p:txBody>
          <a:bodyPr/>
          <a:lstStyle/>
          <a:p>
            <a:endParaRPr lang="en-US"/>
          </a:p>
        </p:txBody>
      </p:sp>
      <p:sp>
        <p:nvSpPr>
          <p:cNvPr id="3" name="Text Placeholder 2">
            <a:extLst>
              <a:ext uri="{FF2B5EF4-FFF2-40B4-BE49-F238E27FC236}">
                <a16:creationId xmlns:a16="http://schemas.microsoft.com/office/drawing/2014/main" id="{EC75DFE0-CDB8-D9BA-D1AC-85BA06599501}"/>
              </a:ext>
            </a:extLst>
          </p:cNvPr>
          <p:cNvSpPr>
            <a:spLocks noGrp="1"/>
          </p:cNvSpPr>
          <p:nvPr>
            <p:ph type="body" sz="quarter" idx="11"/>
          </p:nvPr>
        </p:nvSpPr>
        <p:spPr/>
        <p:txBody>
          <a:bodyPr/>
          <a:lstStyle/>
          <a:p>
            <a:endParaRPr lang="en-US"/>
          </a:p>
        </p:txBody>
      </p:sp>
      <p:sp>
        <p:nvSpPr>
          <p:cNvPr id="4" name="Title 3">
            <a:extLst>
              <a:ext uri="{FF2B5EF4-FFF2-40B4-BE49-F238E27FC236}">
                <a16:creationId xmlns:a16="http://schemas.microsoft.com/office/drawing/2014/main" id="{A085A9A2-1C9B-B75B-049D-38F7A96B30CA}"/>
              </a:ext>
            </a:extLst>
          </p:cNvPr>
          <p:cNvSpPr>
            <a:spLocks noGrp="1"/>
          </p:cNvSpPr>
          <p:nvPr>
            <p:ph type="title"/>
          </p:nvPr>
        </p:nvSpPr>
        <p:spPr/>
        <p:txBody>
          <a:bodyPr/>
          <a:lstStyle/>
          <a:p>
            <a:endParaRPr lang="en-US"/>
          </a:p>
        </p:txBody>
      </p:sp>
      <p:sp>
        <p:nvSpPr>
          <p:cNvPr id="5" name="Content Placeholder 4">
            <a:extLst>
              <a:ext uri="{FF2B5EF4-FFF2-40B4-BE49-F238E27FC236}">
                <a16:creationId xmlns:a16="http://schemas.microsoft.com/office/drawing/2014/main" id="{8A4F6D5A-11F7-E9F4-8A16-36A493F4C7B0}"/>
              </a:ext>
            </a:extLst>
          </p:cNvPr>
          <p:cNvSpPr>
            <a:spLocks noGrp="1"/>
          </p:cNvSpPr>
          <p:nvPr>
            <p:ph sz="quarter" idx="13"/>
          </p:nvPr>
        </p:nvSpPr>
        <p:spPr/>
        <p:txBody>
          <a:bodyPr/>
          <a:lstStyle/>
          <a:p>
            <a:endParaRPr lang="en-US"/>
          </a:p>
        </p:txBody>
      </p:sp>
      <p:sp>
        <p:nvSpPr>
          <p:cNvPr id="6" name="Text Placeholder 5">
            <a:extLst>
              <a:ext uri="{FF2B5EF4-FFF2-40B4-BE49-F238E27FC236}">
                <a16:creationId xmlns:a16="http://schemas.microsoft.com/office/drawing/2014/main" id="{EC92CB42-A330-49AC-AAB0-5344EEFF06AE}"/>
              </a:ext>
            </a:extLst>
          </p:cNvPr>
          <p:cNvSpPr>
            <a:spLocks noGrp="1"/>
          </p:cNvSpPr>
          <p:nvPr>
            <p:ph type="body" sz="quarter" idx="14"/>
          </p:nvPr>
        </p:nvSpPr>
        <p:spPr/>
        <p:txBody>
          <a:bodyPr/>
          <a:lstStyle/>
          <a:p>
            <a:endParaRPr lang="en-US"/>
          </a:p>
        </p:txBody>
      </p:sp>
      <p:sp>
        <p:nvSpPr>
          <p:cNvPr id="7" name="Content Placeholder 6">
            <a:extLst>
              <a:ext uri="{FF2B5EF4-FFF2-40B4-BE49-F238E27FC236}">
                <a16:creationId xmlns:a16="http://schemas.microsoft.com/office/drawing/2014/main" id="{85393AF1-06F3-660D-465E-239FA26F7C3F}"/>
              </a:ext>
            </a:extLst>
          </p:cNvPr>
          <p:cNvSpPr>
            <a:spLocks noGrp="1"/>
          </p:cNvSpPr>
          <p:nvPr>
            <p:ph sz="quarter" idx="15"/>
          </p:nvPr>
        </p:nvSpPr>
        <p:spPr/>
        <p:txBody>
          <a:bodyPr/>
          <a:lstStyle/>
          <a:p>
            <a:endParaRPr lang="en-US"/>
          </a:p>
        </p:txBody>
      </p:sp>
      <p:pic>
        <p:nvPicPr>
          <p:cNvPr id="9" name="Picture 8">
            <a:extLst>
              <a:ext uri="{FF2B5EF4-FFF2-40B4-BE49-F238E27FC236}">
                <a16:creationId xmlns:a16="http://schemas.microsoft.com/office/drawing/2014/main" id="{242ADC1C-0957-812C-5121-E0AC60CFAAE7}"/>
              </a:ext>
            </a:extLst>
          </p:cNvPr>
          <p:cNvPicPr>
            <a:picLocks noChangeAspect="1"/>
          </p:cNvPicPr>
          <p:nvPr/>
        </p:nvPicPr>
        <p:blipFill>
          <a:blip r:embed="rId2"/>
          <a:stretch>
            <a:fillRect/>
          </a:stretch>
        </p:blipFill>
        <p:spPr>
          <a:xfrm>
            <a:off x="566593" y="0"/>
            <a:ext cx="11058813" cy="6858000"/>
          </a:xfrm>
          <a:prstGeom prst="rect">
            <a:avLst/>
          </a:prstGeom>
        </p:spPr>
      </p:pic>
    </p:spTree>
    <p:extLst>
      <p:ext uri="{BB962C8B-B14F-4D97-AF65-F5344CB8AC3E}">
        <p14:creationId xmlns:p14="http://schemas.microsoft.com/office/powerpoint/2010/main" val="42426906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6" descr="http://www.uscis.gov/sites/default/files/images/Newest%20EAD%20Ba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9482" y="3096815"/>
            <a:ext cx="5196903" cy="341621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http://www.unh.edu/oiss/sites/www.unh.edu.oiss/files/general/ead_card_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2872" y="-113614"/>
            <a:ext cx="5133513" cy="3376889"/>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descr="decorative element">
            <a:extLst>
              <a:ext uri="{FF2B5EF4-FFF2-40B4-BE49-F238E27FC236}">
                <a16:creationId xmlns:a16="http://schemas.microsoft.com/office/drawing/2014/main" id="{1A141F7B-AE96-45F9-BC57-F7C86174910A}"/>
              </a:ext>
            </a:extLst>
          </p:cNvPr>
          <p:cNvGrpSpPr/>
          <p:nvPr/>
        </p:nvGrpSpPr>
        <p:grpSpPr>
          <a:xfrm>
            <a:off x="0" y="6086479"/>
            <a:ext cx="12192000" cy="600974"/>
            <a:chOff x="0" y="6086479"/>
            <a:chExt cx="12192000" cy="600974"/>
          </a:xfrm>
        </p:grpSpPr>
        <p:sp>
          <p:nvSpPr>
            <p:cNvPr id="17" name="Rectangle 16">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17">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9" name="Slide Number Placeholder 5">
            <a:extLst>
              <a:ext uri="{FF2B5EF4-FFF2-40B4-BE49-F238E27FC236}">
                <a16:creationId xmlns:a16="http://schemas.microsoft.com/office/drawing/2014/main" id="{118AA3A9-97EA-409C-AD65-3CD3B0A58871}"/>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31</a:t>
            </a:fld>
            <a:endParaRPr lang="en-GB" sz="1200" dirty="0">
              <a:solidFill>
                <a:schemeClr val="bg1"/>
              </a:solidFill>
            </a:endParaRPr>
          </a:p>
        </p:txBody>
      </p:sp>
      <p:sp>
        <p:nvSpPr>
          <p:cNvPr id="4" name="TextBox 3"/>
          <p:cNvSpPr txBox="1"/>
          <p:nvPr/>
        </p:nvSpPr>
        <p:spPr>
          <a:xfrm>
            <a:off x="660400" y="1203989"/>
            <a:ext cx="5842000" cy="4154984"/>
          </a:xfrm>
          <a:prstGeom prst="rect">
            <a:avLst/>
          </a:prstGeom>
          <a:noFill/>
        </p:spPr>
        <p:txBody>
          <a:bodyPr wrap="square" rtlCol="0">
            <a:spAutoFit/>
          </a:bodyPr>
          <a:lstStyle/>
          <a:p>
            <a:r>
              <a:rPr lang="en-US" sz="8800" b="1" dirty="0">
                <a:solidFill>
                  <a:srgbClr val="8A434F"/>
                </a:solidFill>
              </a:rPr>
              <a:t>E</a:t>
            </a:r>
            <a:r>
              <a:rPr lang="en-US" sz="8000" dirty="0"/>
              <a:t>mployment</a:t>
            </a:r>
          </a:p>
          <a:p>
            <a:r>
              <a:rPr lang="en-US" sz="8800" b="1" dirty="0">
                <a:solidFill>
                  <a:srgbClr val="8A434F"/>
                </a:solidFill>
              </a:rPr>
              <a:t>A</a:t>
            </a:r>
            <a:r>
              <a:rPr lang="en-US" sz="8000" dirty="0"/>
              <a:t>uthorization</a:t>
            </a:r>
          </a:p>
          <a:p>
            <a:r>
              <a:rPr lang="en-US" sz="8800" b="1" dirty="0">
                <a:solidFill>
                  <a:srgbClr val="8A434F"/>
                </a:solidFill>
              </a:rPr>
              <a:t>D</a:t>
            </a:r>
            <a:r>
              <a:rPr lang="en-US" sz="8000" dirty="0"/>
              <a:t>ocument</a:t>
            </a:r>
          </a:p>
        </p:txBody>
      </p:sp>
    </p:spTree>
    <p:extLst>
      <p:ext uri="{BB962C8B-B14F-4D97-AF65-F5344CB8AC3E}">
        <p14:creationId xmlns:p14="http://schemas.microsoft.com/office/powerpoint/2010/main" val="18344178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3509" t="3784" r="67586" b="3784"/>
          <a:stretch/>
        </p:blipFill>
        <p:spPr>
          <a:xfrm flipH="1">
            <a:off x="9104240" y="-16570"/>
            <a:ext cx="4267200" cy="6858000"/>
          </a:xfrm>
        </p:spPr>
      </p:pic>
      <p:grpSp>
        <p:nvGrpSpPr>
          <p:cNvPr id="10" name="Group 9" descr="decorative element">
            <a:extLst>
              <a:ext uri="{FF2B5EF4-FFF2-40B4-BE49-F238E27FC236}">
                <a16:creationId xmlns:a16="http://schemas.microsoft.com/office/drawing/2014/main" id="{F5325EDA-7343-463C-83EC-5D799E8B8195}"/>
              </a:ext>
            </a:extLst>
          </p:cNvPr>
          <p:cNvGrpSpPr/>
          <p:nvPr/>
        </p:nvGrpSpPr>
        <p:grpSpPr>
          <a:xfrm>
            <a:off x="3815005" y="132521"/>
            <a:ext cx="12679970" cy="10164418"/>
            <a:chOff x="9621170" y="0"/>
            <a:chExt cx="2570831" cy="6858001"/>
          </a:xfrm>
        </p:grpSpPr>
        <p:sp>
          <p:nvSpPr>
            <p:cNvPr id="11" name="Freeform: Shape 31">
              <a:extLst>
                <a:ext uri="{FF2B5EF4-FFF2-40B4-BE49-F238E27FC236}">
                  <a16:creationId xmlns:a16="http://schemas.microsoft.com/office/drawing/2014/main" id="{25DFF88D-A516-4508-BC03-10D68E4034CF}"/>
                </a:ext>
              </a:extLst>
            </p:cNvPr>
            <p:cNvSpPr/>
            <p:nvPr/>
          </p:nvSpPr>
          <p:spPr>
            <a:xfrm>
              <a:off x="9621170" y="0"/>
              <a:ext cx="2570831" cy="6858000"/>
            </a:xfrm>
            <a:custGeom>
              <a:avLst/>
              <a:gdLst>
                <a:gd name="connsiteX0" fmla="*/ 1649197 w 2570831"/>
                <a:gd name="connsiteY0" fmla="*/ 0 h 6858000"/>
                <a:gd name="connsiteX1" fmla="*/ 2570831 w 2570831"/>
                <a:gd name="connsiteY1" fmla="*/ 0 h 6858000"/>
                <a:gd name="connsiteX2" fmla="*/ 2570831 w 2570831"/>
                <a:gd name="connsiteY2" fmla="*/ 6858000 h 6858000"/>
                <a:gd name="connsiteX3" fmla="*/ 0 w 257083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70831" h="6858000">
                  <a:moveTo>
                    <a:pt x="1649197" y="0"/>
                  </a:moveTo>
                  <a:lnTo>
                    <a:pt x="2570831" y="0"/>
                  </a:lnTo>
                  <a:lnTo>
                    <a:pt x="2570831" y="6858000"/>
                  </a:lnTo>
                  <a:lnTo>
                    <a:pt x="0" y="685800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reeform: Shape 29">
              <a:extLst>
                <a:ext uri="{FF2B5EF4-FFF2-40B4-BE49-F238E27FC236}">
                  <a16:creationId xmlns:a16="http://schemas.microsoft.com/office/drawing/2014/main" id="{F990A05A-2B0C-4EA2-8A33-D5A7D8C1BC4F}"/>
                </a:ext>
              </a:extLst>
            </p:cNvPr>
            <p:cNvSpPr/>
            <p:nvPr/>
          </p:nvSpPr>
          <p:spPr>
            <a:xfrm>
              <a:off x="9754598" y="0"/>
              <a:ext cx="2437402" cy="6858000"/>
            </a:xfrm>
            <a:custGeom>
              <a:avLst/>
              <a:gdLst>
                <a:gd name="connsiteX0" fmla="*/ 1649197 w 2437402"/>
                <a:gd name="connsiteY0" fmla="*/ 0 h 6858000"/>
                <a:gd name="connsiteX1" fmla="*/ 2437402 w 2437402"/>
                <a:gd name="connsiteY1" fmla="*/ 0 h 6858000"/>
                <a:gd name="connsiteX2" fmla="*/ 2437402 w 2437402"/>
                <a:gd name="connsiteY2" fmla="*/ 6858000 h 6858000"/>
                <a:gd name="connsiteX3" fmla="*/ 0 w 243740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7402" h="6858000">
                  <a:moveTo>
                    <a:pt x="1649197" y="0"/>
                  </a:moveTo>
                  <a:lnTo>
                    <a:pt x="2437402" y="0"/>
                  </a:lnTo>
                  <a:lnTo>
                    <a:pt x="2437402" y="6858000"/>
                  </a:lnTo>
                  <a:lnTo>
                    <a:pt x="0" y="6858000"/>
                  </a:lnTo>
                  <a:close/>
                </a:path>
              </a:pathLst>
            </a:cu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3" name="Freeform: Shape 27">
              <a:extLst>
                <a:ext uri="{FF2B5EF4-FFF2-40B4-BE49-F238E27FC236}">
                  <a16:creationId xmlns:a16="http://schemas.microsoft.com/office/drawing/2014/main" id="{79BF84DA-56CC-4319-9B18-B6303F93EF5A}"/>
                </a:ext>
              </a:extLst>
            </p:cNvPr>
            <p:cNvSpPr/>
            <p:nvPr/>
          </p:nvSpPr>
          <p:spPr>
            <a:xfrm>
              <a:off x="10011320" y="0"/>
              <a:ext cx="2180680" cy="6858000"/>
            </a:xfrm>
            <a:custGeom>
              <a:avLst/>
              <a:gdLst>
                <a:gd name="connsiteX0" fmla="*/ 1649197 w 2180680"/>
                <a:gd name="connsiteY0" fmla="*/ 0 h 6858000"/>
                <a:gd name="connsiteX1" fmla="*/ 2180680 w 2180680"/>
                <a:gd name="connsiteY1" fmla="*/ 0 h 6858000"/>
                <a:gd name="connsiteX2" fmla="*/ 2180680 w 2180680"/>
                <a:gd name="connsiteY2" fmla="*/ 6858000 h 6858000"/>
                <a:gd name="connsiteX3" fmla="*/ 0 w 218068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180680" h="6858000">
                  <a:moveTo>
                    <a:pt x="1649197" y="0"/>
                  </a:moveTo>
                  <a:lnTo>
                    <a:pt x="2180680" y="0"/>
                  </a:lnTo>
                  <a:lnTo>
                    <a:pt x="2180680" y="6858000"/>
                  </a:lnTo>
                  <a:lnTo>
                    <a:pt x="0" y="6858000"/>
                  </a:lnTo>
                  <a:close/>
                </a:path>
              </a:pathLst>
            </a:cu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4" name="Freeform: Shape 25">
              <a:extLst>
                <a:ext uri="{FF2B5EF4-FFF2-40B4-BE49-F238E27FC236}">
                  <a16:creationId xmlns:a16="http://schemas.microsoft.com/office/drawing/2014/main" id="{3FE4855B-D7C3-4EA7-8050-5BDDB9E3A78A}"/>
                </a:ext>
              </a:extLst>
            </p:cNvPr>
            <p:cNvSpPr/>
            <p:nvPr/>
          </p:nvSpPr>
          <p:spPr>
            <a:xfrm>
              <a:off x="10544156" y="5626"/>
              <a:ext cx="1647844" cy="6852374"/>
            </a:xfrm>
            <a:custGeom>
              <a:avLst/>
              <a:gdLst>
                <a:gd name="connsiteX0" fmla="*/ 1647844 w 1647844"/>
                <a:gd name="connsiteY0" fmla="*/ 0 h 6852374"/>
                <a:gd name="connsiteX1" fmla="*/ 1647844 w 1647844"/>
                <a:gd name="connsiteY1" fmla="*/ 6852374 h 6852374"/>
                <a:gd name="connsiteX2" fmla="*/ 0 w 1647844"/>
                <a:gd name="connsiteY2" fmla="*/ 6852374 h 6852374"/>
              </a:gdLst>
              <a:ahLst/>
              <a:cxnLst>
                <a:cxn ang="0">
                  <a:pos x="connsiteX0" y="connsiteY0"/>
                </a:cxn>
                <a:cxn ang="0">
                  <a:pos x="connsiteX1" y="connsiteY1"/>
                </a:cxn>
                <a:cxn ang="0">
                  <a:pos x="connsiteX2" y="connsiteY2"/>
                </a:cxn>
              </a:cxnLst>
              <a:rect l="l" t="t" r="r" b="b"/>
              <a:pathLst>
                <a:path w="1647844" h="6852374">
                  <a:moveTo>
                    <a:pt x="1647844" y="0"/>
                  </a:moveTo>
                  <a:lnTo>
                    <a:pt x="1647844" y="6852374"/>
                  </a:lnTo>
                  <a:lnTo>
                    <a:pt x="0" y="6852374"/>
                  </a:lnTo>
                  <a:close/>
                </a:path>
              </a:pathLst>
            </a:cu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5" name="Freeform: Shape 23">
              <a:extLst>
                <a:ext uri="{FF2B5EF4-FFF2-40B4-BE49-F238E27FC236}">
                  <a16:creationId xmlns:a16="http://schemas.microsoft.com/office/drawing/2014/main" id="{EC066EC5-6C2C-4006-B87D-E6C5CFDEF302}"/>
                </a:ext>
              </a:extLst>
            </p:cNvPr>
            <p:cNvSpPr/>
            <p:nvPr/>
          </p:nvSpPr>
          <p:spPr>
            <a:xfrm>
              <a:off x="10803086" y="1082358"/>
              <a:ext cx="1388914" cy="5775643"/>
            </a:xfrm>
            <a:custGeom>
              <a:avLst/>
              <a:gdLst>
                <a:gd name="connsiteX0" fmla="*/ 1388914 w 1388914"/>
                <a:gd name="connsiteY0" fmla="*/ 0 h 5775643"/>
                <a:gd name="connsiteX1" fmla="*/ 1388914 w 1388914"/>
                <a:gd name="connsiteY1" fmla="*/ 5775643 h 5775643"/>
                <a:gd name="connsiteX2" fmla="*/ 0 w 1388914"/>
                <a:gd name="connsiteY2" fmla="*/ 5775643 h 5775643"/>
              </a:gdLst>
              <a:ahLst/>
              <a:cxnLst>
                <a:cxn ang="0">
                  <a:pos x="connsiteX0" y="connsiteY0"/>
                </a:cxn>
                <a:cxn ang="0">
                  <a:pos x="connsiteX1" y="connsiteY1"/>
                </a:cxn>
                <a:cxn ang="0">
                  <a:pos x="connsiteX2" y="connsiteY2"/>
                </a:cxn>
              </a:cxnLst>
              <a:rect l="l" t="t" r="r" b="b"/>
              <a:pathLst>
                <a:path w="1388914" h="5775643">
                  <a:moveTo>
                    <a:pt x="1388914" y="0"/>
                  </a:moveTo>
                  <a:lnTo>
                    <a:pt x="1388914" y="5775643"/>
                  </a:lnTo>
                  <a:lnTo>
                    <a:pt x="0" y="57756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grpSp>
      <p:grpSp>
        <p:nvGrpSpPr>
          <p:cNvPr id="16" name="Group 15" descr="decorative element">
            <a:extLst>
              <a:ext uri="{FF2B5EF4-FFF2-40B4-BE49-F238E27FC236}">
                <a16:creationId xmlns:a16="http://schemas.microsoft.com/office/drawing/2014/main" id="{1A141F7B-AE96-45F9-BC57-F7C86174910A}"/>
              </a:ext>
            </a:extLst>
          </p:cNvPr>
          <p:cNvGrpSpPr/>
          <p:nvPr/>
        </p:nvGrpSpPr>
        <p:grpSpPr>
          <a:xfrm>
            <a:off x="0" y="6086479"/>
            <a:ext cx="12192000" cy="600974"/>
            <a:chOff x="0" y="6086479"/>
            <a:chExt cx="12192000" cy="600974"/>
          </a:xfrm>
        </p:grpSpPr>
        <p:sp>
          <p:nvSpPr>
            <p:cNvPr id="17" name="Rectangle 16">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17">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9" name="Slide Number Placeholder 5">
            <a:extLst>
              <a:ext uri="{FF2B5EF4-FFF2-40B4-BE49-F238E27FC236}">
                <a16:creationId xmlns:a16="http://schemas.microsoft.com/office/drawing/2014/main" id="{118AA3A9-97EA-409C-AD65-3CD3B0A58871}"/>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32</a:t>
            </a:fld>
            <a:endParaRPr lang="en-GB" sz="1200" dirty="0">
              <a:solidFill>
                <a:schemeClr val="bg1"/>
              </a:solidFill>
            </a:endParaRPr>
          </a:p>
        </p:txBody>
      </p:sp>
      <p:sp>
        <p:nvSpPr>
          <p:cNvPr id="20" name="Text Placeholder 86">
            <a:extLst>
              <a:ext uri="{FF2B5EF4-FFF2-40B4-BE49-F238E27FC236}">
                <a16:creationId xmlns:a16="http://schemas.microsoft.com/office/drawing/2014/main" id="{1F4C9CA2-B224-40CD-8DB2-CAE478D23611}"/>
              </a:ext>
            </a:extLst>
          </p:cNvPr>
          <p:cNvSpPr txBox="1">
            <a:spLocks/>
          </p:cNvSpPr>
          <p:nvPr/>
        </p:nvSpPr>
        <p:spPr>
          <a:xfrm>
            <a:off x="539758" y="1791161"/>
            <a:ext cx="7733644" cy="4539646"/>
          </a:xfrm>
          <a:prstGeom prst="rect">
            <a:avLst/>
          </a:prstGeom>
        </p:spPr>
        <p:txBody>
          <a:bodyPr vert="horz" wrap="square" lIns="0" tIns="45720" rIns="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1400" kern="1200" dirty="0" smtClean="0">
                <a:solidFill>
                  <a:schemeClr val="bg1">
                    <a:lumMod val="95000"/>
                  </a:schemeClr>
                </a:solidFill>
                <a:latin typeface="+mn-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solidFill>
                  <a:schemeClr val="tx1"/>
                </a:solidFill>
                <a:latin typeface="Calibri" panose="020F0502020204030204" pitchFamily="34" charset="0"/>
                <a:cs typeface="Calibri" panose="020F0502020204030204" pitchFamily="34" charset="0"/>
              </a:rPr>
              <a:t>We don’t recommend that you travel outside the U.S. after graduation while OPT is pending</a:t>
            </a:r>
          </a:p>
          <a:p>
            <a:r>
              <a:rPr lang="en-GB" sz="2400" dirty="0">
                <a:solidFill>
                  <a:schemeClr val="tx1"/>
                </a:solidFill>
                <a:latin typeface="Calibri" panose="020F0502020204030204" pitchFamily="34" charset="0"/>
                <a:cs typeface="Calibri" panose="020F0502020204030204" pitchFamily="34" charset="0"/>
              </a:rPr>
              <a:t>Once OPT has been approved and the EAD is in your hands, you may travel outside the U.S. but readmission to the U.S. is granted at the sole discretion of </a:t>
            </a:r>
            <a:r>
              <a:rPr lang="en-GB" sz="2400" dirty="0" err="1">
                <a:solidFill>
                  <a:schemeClr val="tx1"/>
                </a:solidFill>
                <a:latin typeface="Calibri" panose="020F0502020204030204" pitchFamily="34" charset="0"/>
                <a:cs typeface="Calibri" panose="020F0502020204030204" pitchFamily="34" charset="0"/>
              </a:rPr>
              <a:t>CBP</a:t>
            </a:r>
            <a:endParaRPr lang="en-GB" sz="2400" dirty="0">
              <a:solidFill>
                <a:schemeClr val="tx1"/>
              </a:solidFill>
              <a:latin typeface="Calibri" panose="020F0502020204030204" pitchFamily="34" charset="0"/>
              <a:cs typeface="Calibri" panose="020F0502020204030204" pitchFamily="34" charset="0"/>
            </a:endParaRPr>
          </a:p>
          <a:p>
            <a:r>
              <a:rPr lang="en-GB" sz="2400" dirty="0">
                <a:solidFill>
                  <a:schemeClr val="tx1"/>
                </a:solidFill>
                <a:latin typeface="Calibri" panose="020F0502020204030204" pitchFamily="34" charset="0"/>
                <a:cs typeface="Calibri" panose="020F0502020204030204" pitchFamily="34" charset="0"/>
              </a:rPr>
              <a:t>If you travel after OPT has been approved, we recommend you have:</a:t>
            </a:r>
          </a:p>
          <a:p>
            <a:pPr lvl="1"/>
            <a:r>
              <a:rPr lang="en-GB" dirty="0">
                <a:latin typeface="Calibri" panose="020F0502020204030204" pitchFamily="34" charset="0"/>
                <a:cs typeface="Calibri" panose="020F0502020204030204" pitchFamily="34" charset="0"/>
              </a:rPr>
              <a:t>Valid visa, passport, I-20 endorsed with a travel signature within the last 6 months</a:t>
            </a:r>
          </a:p>
          <a:p>
            <a:pPr lvl="1"/>
            <a:r>
              <a:rPr lang="en-GB" dirty="0">
                <a:latin typeface="Calibri" panose="020F0502020204030204" pitchFamily="34" charset="0"/>
                <a:cs typeface="Calibri" panose="020F0502020204030204" pitchFamily="34" charset="0"/>
              </a:rPr>
              <a:t>EAD</a:t>
            </a:r>
          </a:p>
          <a:p>
            <a:pPr lvl="1"/>
            <a:r>
              <a:rPr lang="en-GB" dirty="0">
                <a:latin typeface="Calibri" panose="020F0502020204030204" pitchFamily="34" charset="0"/>
                <a:cs typeface="Calibri" panose="020F0502020204030204" pitchFamily="34" charset="0"/>
              </a:rPr>
              <a:t>A letter of employment offer stating when you will begin or resume work</a:t>
            </a:r>
          </a:p>
          <a:p>
            <a:pPr lvl="1"/>
            <a:endParaRPr lang="en-GB" dirty="0">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542CD3DF-D80C-4CAC-B14D-62D4AD986B5F}"/>
              </a:ext>
            </a:extLst>
          </p:cNvPr>
          <p:cNvSpPr txBox="1"/>
          <p:nvPr/>
        </p:nvSpPr>
        <p:spPr>
          <a:xfrm>
            <a:off x="465825" y="228600"/>
            <a:ext cx="11309231" cy="923330"/>
          </a:xfrm>
          <a:prstGeom prst="rect">
            <a:avLst/>
          </a:prstGeom>
          <a:noFill/>
        </p:spPr>
        <p:txBody>
          <a:bodyPr wrap="square" rtlCol="0">
            <a:spAutoFit/>
          </a:bodyPr>
          <a:lstStyle/>
          <a:p>
            <a:r>
              <a:rPr lang="en-US" sz="5400" b="1" spc="360" dirty="0">
                <a:solidFill>
                  <a:srgbClr val="8A434F"/>
                </a:solidFill>
                <a:latin typeface="Times New Roman" pitchFamily="18" charset="0"/>
                <a:cs typeface="Times New Roman" pitchFamily="18" charset="0"/>
              </a:rPr>
              <a:t>After Applying for OPT</a:t>
            </a:r>
          </a:p>
        </p:txBody>
      </p:sp>
      <p:grpSp>
        <p:nvGrpSpPr>
          <p:cNvPr id="22" name="Group 21">
            <a:extLst>
              <a:ext uri="{FF2B5EF4-FFF2-40B4-BE49-F238E27FC236}">
                <a16:creationId xmlns:a16="http://schemas.microsoft.com/office/drawing/2014/main" id="{D6240FAA-103B-4FA5-A9C5-6BD057B4CFD0}"/>
              </a:ext>
            </a:extLst>
          </p:cNvPr>
          <p:cNvGrpSpPr/>
          <p:nvPr/>
        </p:nvGrpSpPr>
        <p:grpSpPr>
          <a:xfrm>
            <a:off x="5824268" y="1360877"/>
            <a:ext cx="543464" cy="86264"/>
            <a:chOff x="5900468" y="1740433"/>
            <a:chExt cx="543464" cy="86264"/>
          </a:xfrm>
        </p:grpSpPr>
        <p:sp>
          <p:nvSpPr>
            <p:cNvPr id="23" name="Oval 22">
              <a:extLst>
                <a:ext uri="{FF2B5EF4-FFF2-40B4-BE49-F238E27FC236}">
                  <a16:creationId xmlns:a16="http://schemas.microsoft.com/office/drawing/2014/main" id="{B67496A1-C5A9-4D13-9798-6E01970A8EAF}"/>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049102B6-739E-46AF-9BB8-8A3B92124A78}"/>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46120D57-47F8-498A-BD08-D73B2E613272}"/>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B7BBCBB-6678-4EEC-AC81-740117F30FD5}"/>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8122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uiExpand="1" build="p" bldLvl="2"/>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alpha val="24000"/>
          </a:schemeClr>
        </a:solidFill>
        <a:effectLst/>
      </p:bgPr>
    </p:bg>
    <p:spTree>
      <p:nvGrpSpPr>
        <p:cNvPr id="1" name=""/>
        <p:cNvGrpSpPr/>
        <p:nvPr/>
      </p:nvGrpSpPr>
      <p:grpSpPr>
        <a:xfrm>
          <a:off x="0" y="0"/>
          <a:ext cx="0" cy="0"/>
          <a:chOff x="0" y="0"/>
          <a:chExt cx="0" cy="0"/>
        </a:xfrm>
      </p:grpSpPr>
      <p:grpSp>
        <p:nvGrpSpPr>
          <p:cNvPr id="10" name="Group 9" descr="decorative element">
            <a:extLst>
              <a:ext uri="{FF2B5EF4-FFF2-40B4-BE49-F238E27FC236}">
                <a16:creationId xmlns:a16="http://schemas.microsoft.com/office/drawing/2014/main" id="{F5325EDA-7343-463C-83EC-5D799E8B8195}"/>
              </a:ext>
            </a:extLst>
          </p:cNvPr>
          <p:cNvGrpSpPr/>
          <p:nvPr/>
        </p:nvGrpSpPr>
        <p:grpSpPr>
          <a:xfrm>
            <a:off x="7279342" y="0"/>
            <a:ext cx="4912660" cy="6858001"/>
            <a:chOff x="9621170" y="0"/>
            <a:chExt cx="2570831" cy="6858001"/>
          </a:xfrm>
        </p:grpSpPr>
        <p:sp>
          <p:nvSpPr>
            <p:cNvPr id="11" name="Freeform: Shape 31">
              <a:extLst>
                <a:ext uri="{FF2B5EF4-FFF2-40B4-BE49-F238E27FC236}">
                  <a16:creationId xmlns:a16="http://schemas.microsoft.com/office/drawing/2014/main" id="{25DFF88D-A516-4508-BC03-10D68E4034CF}"/>
                </a:ext>
              </a:extLst>
            </p:cNvPr>
            <p:cNvSpPr/>
            <p:nvPr/>
          </p:nvSpPr>
          <p:spPr>
            <a:xfrm>
              <a:off x="9621170" y="0"/>
              <a:ext cx="2570831" cy="6858000"/>
            </a:xfrm>
            <a:custGeom>
              <a:avLst/>
              <a:gdLst>
                <a:gd name="connsiteX0" fmla="*/ 1649197 w 2570831"/>
                <a:gd name="connsiteY0" fmla="*/ 0 h 6858000"/>
                <a:gd name="connsiteX1" fmla="*/ 2570831 w 2570831"/>
                <a:gd name="connsiteY1" fmla="*/ 0 h 6858000"/>
                <a:gd name="connsiteX2" fmla="*/ 2570831 w 2570831"/>
                <a:gd name="connsiteY2" fmla="*/ 6858000 h 6858000"/>
                <a:gd name="connsiteX3" fmla="*/ 0 w 257083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70831" h="6858000">
                  <a:moveTo>
                    <a:pt x="1649197" y="0"/>
                  </a:moveTo>
                  <a:lnTo>
                    <a:pt x="2570831" y="0"/>
                  </a:lnTo>
                  <a:lnTo>
                    <a:pt x="2570831" y="6858000"/>
                  </a:lnTo>
                  <a:lnTo>
                    <a:pt x="0" y="685800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reeform: Shape 29">
              <a:extLst>
                <a:ext uri="{FF2B5EF4-FFF2-40B4-BE49-F238E27FC236}">
                  <a16:creationId xmlns:a16="http://schemas.microsoft.com/office/drawing/2014/main" id="{F990A05A-2B0C-4EA2-8A33-D5A7D8C1BC4F}"/>
                </a:ext>
              </a:extLst>
            </p:cNvPr>
            <p:cNvSpPr/>
            <p:nvPr/>
          </p:nvSpPr>
          <p:spPr>
            <a:xfrm>
              <a:off x="9754598" y="0"/>
              <a:ext cx="2437402" cy="6858000"/>
            </a:xfrm>
            <a:custGeom>
              <a:avLst/>
              <a:gdLst>
                <a:gd name="connsiteX0" fmla="*/ 1649197 w 2437402"/>
                <a:gd name="connsiteY0" fmla="*/ 0 h 6858000"/>
                <a:gd name="connsiteX1" fmla="*/ 2437402 w 2437402"/>
                <a:gd name="connsiteY1" fmla="*/ 0 h 6858000"/>
                <a:gd name="connsiteX2" fmla="*/ 2437402 w 2437402"/>
                <a:gd name="connsiteY2" fmla="*/ 6858000 h 6858000"/>
                <a:gd name="connsiteX3" fmla="*/ 0 w 243740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7402" h="6858000">
                  <a:moveTo>
                    <a:pt x="1649197" y="0"/>
                  </a:moveTo>
                  <a:lnTo>
                    <a:pt x="2437402" y="0"/>
                  </a:lnTo>
                  <a:lnTo>
                    <a:pt x="2437402" y="6858000"/>
                  </a:lnTo>
                  <a:lnTo>
                    <a:pt x="0" y="6858000"/>
                  </a:lnTo>
                  <a:close/>
                </a:path>
              </a:pathLst>
            </a:cu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3" name="Freeform: Shape 27">
              <a:extLst>
                <a:ext uri="{FF2B5EF4-FFF2-40B4-BE49-F238E27FC236}">
                  <a16:creationId xmlns:a16="http://schemas.microsoft.com/office/drawing/2014/main" id="{79BF84DA-56CC-4319-9B18-B6303F93EF5A}"/>
                </a:ext>
              </a:extLst>
            </p:cNvPr>
            <p:cNvSpPr/>
            <p:nvPr/>
          </p:nvSpPr>
          <p:spPr>
            <a:xfrm>
              <a:off x="10011320" y="0"/>
              <a:ext cx="2180680" cy="6858000"/>
            </a:xfrm>
            <a:custGeom>
              <a:avLst/>
              <a:gdLst>
                <a:gd name="connsiteX0" fmla="*/ 1649197 w 2180680"/>
                <a:gd name="connsiteY0" fmla="*/ 0 h 6858000"/>
                <a:gd name="connsiteX1" fmla="*/ 2180680 w 2180680"/>
                <a:gd name="connsiteY1" fmla="*/ 0 h 6858000"/>
                <a:gd name="connsiteX2" fmla="*/ 2180680 w 2180680"/>
                <a:gd name="connsiteY2" fmla="*/ 6858000 h 6858000"/>
                <a:gd name="connsiteX3" fmla="*/ 0 w 218068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180680" h="6858000">
                  <a:moveTo>
                    <a:pt x="1649197" y="0"/>
                  </a:moveTo>
                  <a:lnTo>
                    <a:pt x="2180680" y="0"/>
                  </a:lnTo>
                  <a:lnTo>
                    <a:pt x="2180680" y="6858000"/>
                  </a:lnTo>
                  <a:lnTo>
                    <a:pt x="0" y="6858000"/>
                  </a:lnTo>
                  <a:close/>
                </a:path>
              </a:pathLst>
            </a:cu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4" name="Freeform: Shape 25">
              <a:extLst>
                <a:ext uri="{FF2B5EF4-FFF2-40B4-BE49-F238E27FC236}">
                  <a16:creationId xmlns:a16="http://schemas.microsoft.com/office/drawing/2014/main" id="{3FE4855B-D7C3-4EA7-8050-5BDDB9E3A78A}"/>
                </a:ext>
              </a:extLst>
            </p:cNvPr>
            <p:cNvSpPr/>
            <p:nvPr/>
          </p:nvSpPr>
          <p:spPr>
            <a:xfrm>
              <a:off x="10544156" y="5626"/>
              <a:ext cx="1647844" cy="6852374"/>
            </a:xfrm>
            <a:custGeom>
              <a:avLst/>
              <a:gdLst>
                <a:gd name="connsiteX0" fmla="*/ 1647844 w 1647844"/>
                <a:gd name="connsiteY0" fmla="*/ 0 h 6852374"/>
                <a:gd name="connsiteX1" fmla="*/ 1647844 w 1647844"/>
                <a:gd name="connsiteY1" fmla="*/ 6852374 h 6852374"/>
                <a:gd name="connsiteX2" fmla="*/ 0 w 1647844"/>
                <a:gd name="connsiteY2" fmla="*/ 6852374 h 6852374"/>
              </a:gdLst>
              <a:ahLst/>
              <a:cxnLst>
                <a:cxn ang="0">
                  <a:pos x="connsiteX0" y="connsiteY0"/>
                </a:cxn>
                <a:cxn ang="0">
                  <a:pos x="connsiteX1" y="connsiteY1"/>
                </a:cxn>
                <a:cxn ang="0">
                  <a:pos x="connsiteX2" y="connsiteY2"/>
                </a:cxn>
              </a:cxnLst>
              <a:rect l="l" t="t" r="r" b="b"/>
              <a:pathLst>
                <a:path w="1647844" h="6852374">
                  <a:moveTo>
                    <a:pt x="1647844" y="0"/>
                  </a:moveTo>
                  <a:lnTo>
                    <a:pt x="1647844" y="6852374"/>
                  </a:lnTo>
                  <a:lnTo>
                    <a:pt x="0" y="6852374"/>
                  </a:lnTo>
                  <a:close/>
                </a:path>
              </a:pathLst>
            </a:cu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5" name="Freeform: Shape 23">
              <a:extLst>
                <a:ext uri="{FF2B5EF4-FFF2-40B4-BE49-F238E27FC236}">
                  <a16:creationId xmlns:a16="http://schemas.microsoft.com/office/drawing/2014/main" id="{EC066EC5-6C2C-4006-B87D-E6C5CFDEF302}"/>
                </a:ext>
              </a:extLst>
            </p:cNvPr>
            <p:cNvSpPr/>
            <p:nvPr/>
          </p:nvSpPr>
          <p:spPr>
            <a:xfrm>
              <a:off x="10803086" y="1082358"/>
              <a:ext cx="1388914" cy="5775643"/>
            </a:xfrm>
            <a:custGeom>
              <a:avLst/>
              <a:gdLst>
                <a:gd name="connsiteX0" fmla="*/ 1388914 w 1388914"/>
                <a:gd name="connsiteY0" fmla="*/ 0 h 5775643"/>
                <a:gd name="connsiteX1" fmla="*/ 1388914 w 1388914"/>
                <a:gd name="connsiteY1" fmla="*/ 5775643 h 5775643"/>
                <a:gd name="connsiteX2" fmla="*/ 0 w 1388914"/>
                <a:gd name="connsiteY2" fmla="*/ 5775643 h 5775643"/>
              </a:gdLst>
              <a:ahLst/>
              <a:cxnLst>
                <a:cxn ang="0">
                  <a:pos x="connsiteX0" y="connsiteY0"/>
                </a:cxn>
                <a:cxn ang="0">
                  <a:pos x="connsiteX1" y="connsiteY1"/>
                </a:cxn>
                <a:cxn ang="0">
                  <a:pos x="connsiteX2" y="connsiteY2"/>
                </a:cxn>
              </a:cxnLst>
              <a:rect l="l" t="t" r="r" b="b"/>
              <a:pathLst>
                <a:path w="1388914" h="5775643">
                  <a:moveTo>
                    <a:pt x="1388914" y="0"/>
                  </a:moveTo>
                  <a:lnTo>
                    <a:pt x="1388914" y="5775643"/>
                  </a:lnTo>
                  <a:lnTo>
                    <a:pt x="0" y="57756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grpSp>
      <p:grpSp>
        <p:nvGrpSpPr>
          <p:cNvPr id="16" name="Group 15" descr="decorative element">
            <a:extLst>
              <a:ext uri="{FF2B5EF4-FFF2-40B4-BE49-F238E27FC236}">
                <a16:creationId xmlns:a16="http://schemas.microsoft.com/office/drawing/2014/main" id="{1A141F7B-AE96-45F9-BC57-F7C86174910A}"/>
              </a:ext>
            </a:extLst>
          </p:cNvPr>
          <p:cNvGrpSpPr/>
          <p:nvPr/>
        </p:nvGrpSpPr>
        <p:grpSpPr>
          <a:xfrm>
            <a:off x="0" y="6086479"/>
            <a:ext cx="12192000" cy="600974"/>
            <a:chOff x="0" y="6086479"/>
            <a:chExt cx="12192000" cy="600974"/>
          </a:xfrm>
        </p:grpSpPr>
        <p:sp>
          <p:nvSpPr>
            <p:cNvPr id="17" name="Rectangle 16">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17">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9" name="Slide Number Placeholder 5">
            <a:extLst>
              <a:ext uri="{FF2B5EF4-FFF2-40B4-BE49-F238E27FC236}">
                <a16:creationId xmlns:a16="http://schemas.microsoft.com/office/drawing/2014/main" id="{DB02A950-05E3-4691-9BC9-47B314EEA715}"/>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33</a:t>
            </a:fld>
            <a:endParaRPr lang="en-GB" sz="1200" dirty="0">
              <a:solidFill>
                <a:schemeClr val="bg1"/>
              </a:solidFill>
            </a:endParaRPr>
          </a:p>
        </p:txBody>
      </p:sp>
      <p:sp>
        <p:nvSpPr>
          <p:cNvPr id="21" name="Text Placeholder 89">
            <a:extLst>
              <a:ext uri="{FF2B5EF4-FFF2-40B4-BE49-F238E27FC236}">
                <a16:creationId xmlns:a16="http://schemas.microsoft.com/office/drawing/2014/main" id="{AC38A326-FA47-4BD6-B27D-DEB6A4485AB5}"/>
              </a:ext>
            </a:extLst>
          </p:cNvPr>
          <p:cNvSpPr txBox="1">
            <a:spLocks/>
          </p:cNvSpPr>
          <p:nvPr/>
        </p:nvSpPr>
        <p:spPr>
          <a:xfrm>
            <a:off x="586080" y="1963864"/>
            <a:ext cx="9869135" cy="3579962"/>
          </a:xfrm>
          <a:prstGeom prst="rect">
            <a:avLst/>
          </a:prstGeom>
          <a:solidFill>
            <a:schemeClr val="tx2">
              <a:lumMod val="20000"/>
              <a:lumOff val="80000"/>
              <a:alpha val="52000"/>
            </a:schemeClr>
          </a:solidFill>
        </p:spPr>
        <p:txBody>
          <a:bodyPr vert="horz" wrap="square" lIns="0" tIns="45720" rIns="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lang="en-US" sz="1400" kern="1200" dirty="0" smtClean="0">
                <a:solidFill>
                  <a:schemeClr val="bg1">
                    <a:lumMod val="95000"/>
                  </a:schemeClr>
                </a:solidFill>
                <a:latin typeface="+mn-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indent="-571500">
              <a:buFont typeface="Arial" panose="020B0604020202020204" pitchFamily="34" charset="0"/>
              <a:buChar char="•"/>
            </a:pPr>
            <a:r>
              <a:rPr lang="en-GB" sz="3600" dirty="0">
                <a:solidFill>
                  <a:schemeClr val="tx1"/>
                </a:solidFill>
                <a:latin typeface="Calibri" panose="020F0502020204030204" pitchFamily="34" charset="0"/>
                <a:cs typeface="Calibri" panose="020F0502020204030204" pitchFamily="34" charset="0"/>
              </a:rPr>
              <a:t>You are required to provide contact and employer information once you begin employment and with any change in employment</a:t>
            </a:r>
          </a:p>
          <a:p>
            <a:endParaRPr lang="en-GB" sz="3600" dirty="0">
              <a:solidFill>
                <a:schemeClr val="tx1"/>
              </a:solidFill>
              <a:latin typeface="Calibri" panose="020F0502020204030204" pitchFamily="34" charset="0"/>
              <a:cs typeface="Calibri" panose="020F0502020204030204" pitchFamily="34" charset="0"/>
            </a:endParaRPr>
          </a:p>
          <a:p>
            <a:pPr marL="571500" indent="-571500">
              <a:buFont typeface="Arial" panose="020B0604020202020204" pitchFamily="34" charset="0"/>
              <a:buChar char="•"/>
            </a:pPr>
            <a:r>
              <a:rPr lang="en-GB" sz="3600" dirty="0">
                <a:solidFill>
                  <a:schemeClr val="tx1"/>
                </a:solidFill>
                <a:latin typeface="Calibri" panose="020F0502020204030204" pitchFamily="34" charset="0"/>
                <a:cs typeface="Calibri" panose="020F0502020204030204" pitchFamily="34" charset="0"/>
              </a:rPr>
              <a:t>You report employment information at </a:t>
            </a:r>
            <a:r>
              <a:rPr lang="en-GB" sz="3600" dirty="0">
                <a:solidFill>
                  <a:schemeClr val="tx1"/>
                </a:solidFill>
                <a:latin typeface="Calibri" panose="020F0502020204030204" pitchFamily="34" charset="0"/>
                <a:cs typeface="Calibri" panose="020F0502020204030204" pitchFamily="34" charset="0"/>
                <a:hlinkClick r:id="rId2"/>
              </a:rPr>
              <a:t>https://ist.byu.edu</a:t>
            </a:r>
            <a:r>
              <a:rPr lang="en-GB" sz="3600" dirty="0">
                <a:solidFill>
                  <a:schemeClr val="tx1"/>
                </a:solidFill>
                <a:latin typeface="Calibri" panose="020F0502020204030204" pitchFamily="34" charset="0"/>
                <a:cs typeface="Calibri" panose="020F0502020204030204" pitchFamily="34" charset="0"/>
              </a:rPr>
              <a:t> OR in the SEVIS portal</a:t>
            </a:r>
          </a:p>
        </p:txBody>
      </p:sp>
      <p:sp>
        <p:nvSpPr>
          <p:cNvPr id="23" name="TextBox 22">
            <a:extLst>
              <a:ext uri="{FF2B5EF4-FFF2-40B4-BE49-F238E27FC236}">
                <a16:creationId xmlns:a16="http://schemas.microsoft.com/office/drawing/2014/main" id="{8E6733C8-2E89-46CF-B1EF-5EEC4237F065}"/>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OPT Reporting</a:t>
            </a:r>
          </a:p>
        </p:txBody>
      </p:sp>
      <p:grpSp>
        <p:nvGrpSpPr>
          <p:cNvPr id="24" name="Group 23">
            <a:extLst>
              <a:ext uri="{FF2B5EF4-FFF2-40B4-BE49-F238E27FC236}">
                <a16:creationId xmlns:a16="http://schemas.microsoft.com/office/drawing/2014/main" id="{5CA868C0-8539-47E3-AB9E-2717F1C32CAF}"/>
              </a:ext>
            </a:extLst>
          </p:cNvPr>
          <p:cNvGrpSpPr/>
          <p:nvPr/>
        </p:nvGrpSpPr>
        <p:grpSpPr>
          <a:xfrm>
            <a:off x="5824268" y="1360877"/>
            <a:ext cx="543464" cy="86264"/>
            <a:chOff x="5900468" y="1740433"/>
            <a:chExt cx="543464" cy="86264"/>
          </a:xfrm>
        </p:grpSpPr>
        <p:sp>
          <p:nvSpPr>
            <p:cNvPr id="25" name="Oval 24">
              <a:extLst>
                <a:ext uri="{FF2B5EF4-FFF2-40B4-BE49-F238E27FC236}">
                  <a16:creationId xmlns:a16="http://schemas.microsoft.com/office/drawing/2014/main" id="{EFF116AD-758B-4903-B722-5BBDED3D6D30}"/>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7A990EE-4799-46F9-B270-FD5B77A992F5}"/>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768D1BAB-3972-48EF-BB36-D7E9677301C0}"/>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C4FB9C77-ADDD-4368-98C0-ECAE687590D8}"/>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36709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uiExpand="1"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descr="decorative element">
            <a:extLst>
              <a:ext uri="{FF2B5EF4-FFF2-40B4-BE49-F238E27FC236}">
                <a16:creationId xmlns:a16="http://schemas.microsoft.com/office/drawing/2014/main" id="{F5325EDA-7343-463C-83EC-5D799E8B8195}"/>
              </a:ext>
            </a:extLst>
          </p:cNvPr>
          <p:cNvGrpSpPr/>
          <p:nvPr/>
        </p:nvGrpSpPr>
        <p:grpSpPr>
          <a:xfrm>
            <a:off x="9621170" y="0"/>
            <a:ext cx="2570831" cy="6858001"/>
            <a:chOff x="9621170" y="0"/>
            <a:chExt cx="2570831" cy="6858001"/>
          </a:xfrm>
        </p:grpSpPr>
        <p:sp>
          <p:nvSpPr>
            <p:cNvPr id="22" name="Freeform: Shape 31">
              <a:extLst>
                <a:ext uri="{FF2B5EF4-FFF2-40B4-BE49-F238E27FC236}">
                  <a16:creationId xmlns:a16="http://schemas.microsoft.com/office/drawing/2014/main" id="{25DFF88D-A516-4508-BC03-10D68E4034CF}"/>
                </a:ext>
              </a:extLst>
            </p:cNvPr>
            <p:cNvSpPr/>
            <p:nvPr/>
          </p:nvSpPr>
          <p:spPr>
            <a:xfrm>
              <a:off x="9621170" y="0"/>
              <a:ext cx="2570831" cy="6858000"/>
            </a:xfrm>
            <a:custGeom>
              <a:avLst/>
              <a:gdLst>
                <a:gd name="connsiteX0" fmla="*/ 1649197 w 2570831"/>
                <a:gd name="connsiteY0" fmla="*/ 0 h 6858000"/>
                <a:gd name="connsiteX1" fmla="*/ 2570831 w 2570831"/>
                <a:gd name="connsiteY1" fmla="*/ 0 h 6858000"/>
                <a:gd name="connsiteX2" fmla="*/ 2570831 w 2570831"/>
                <a:gd name="connsiteY2" fmla="*/ 6858000 h 6858000"/>
                <a:gd name="connsiteX3" fmla="*/ 0 w 257083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70831" h="6858000">
                  <a:moveTo>
                    <a:pt x="1649197" y="0"/>
                  </a:moveTo>
                  <a:lnTo>
                    <a:pt x="2570831" y="0"/>
                  </a:lnTo>
                  <a:lnTo>
                    <a:pt x="2570831" y="6858000"/>
                  </a:lnTo>
                  <a:lnTo>
                    <a:pt x="0" y="685800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3" name="Freeform: Shape 29">
              <a:extLst>
                <a:ext uri="{FF2B5EF4-FFF2-40B4-BE49-F238E27FC236}">
                  <a16:creationId xmlns:a16="http://schemas.microsoft.com/office/drawing/2014/main" id="{F990A05A-2B0C-4EA2-8A33-D5A7D8C1BC4F}"/>
                </a:ext>
              </a:extLst>
            </p:cNvPr>
            <p:cNvSpPr/>
            <p:nvPr/>
          </p:nvSpPr>
          <p:spPr>
            <a:xfrm>
              <a:off x="9754598" y="0"/>
              <a:ext cx="2437402" cy="6858000"/>
            </a:xfrm>
            <a:custGeom>
              <a:avLst/>
              <a:gdLst>
                <a:gd name="connsiteX0" fmla="*/ 1649197 w 2437402"/>
                <a:gd name="connsiteY0" fmla="*/ 0 h 6858000"/>
                <a:gd name="connsiteX1" fmla="*/ 2437402 w 2437402"/>
                <a:gd name="connsiteY1" fmla="*/ 0 h 6858000"/>
                <a:gd name="connsiteX2" fmla="*/ 2437402 w 2437402"/>
                <a:gd name="connsiteY2" fmla="*/ 6858000 h 6858000"/>
                <a:gd name="connsiteX3" fmla="*/ 0 w 243740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7402" h="6858000">
                  <a:moveTo>
                    <a:pt x="1649197" y="0"/>
                  </a:moveTo>
                  <a:lnTo>
                    <a:pt x="2437402" y="0"/>
                  </a:lnTo>
                  <a:lnTo>
                    <a:pt x="2437402" y="6858000"/>
                  </a:lnTo>
                  <a:lnTo>
                    <a:pt x="0" y="6858000"/>
                  </a:lnTo>
                  <a:close/>
                </a:path>
              </a:pathLst>
            </a:cu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4" name="Freeform: Shape 27">
              <a:extLst>
                <a:ext uri="{FF2B5EF4-FFF2-40B4-BE49-F238E27FC236}">
                  <a16:creationId xmlns:a16="http://schemas.microsoft.com/office/drawing/2014/main" id="{79BF84DA-56CC-4319-9B18-B6303F93EF5A}"/>
                </a:ext>
              </a:extLst>
            </p:cNvPr>
            <p:cNvSpPr/>
            <p:nvPr/>
          </p:nvSpPr>
          <p:spPr>
            <a:xfrm>
              <a:off x="10011320" y="0"/>
              <a:ext cx="2180680" cy="6858000"/>
            </a:xfrm>
            <a:custGeom>
              <a:avLst/>
              <a:gdLst>
                <a:gd name="connsiteX0" fmla="*/ 1649197 w 2180680"/>
                <a:gd name="connsiteY0" fmla="*/ 0 h 6858000"/>
                <a:gd name="connsiteX1" fmla="*/ 2180680 w 2180680"/>
                <a:gd name="connsiteY1" fmla="*/ 0 h 6858000"/>
                <a:gd name="connsiteX2" fmla="*/ 2180680 w 2180680"/>
                <a:gd name="connsiteY2" fmla="*/ 6858000 h 6858000"/>
                <a:gd name="connsiteX3" fmla="*/ 0 w 218068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180680" h="6858000">
                  <a:moveTo>
                    <a:pt x="1649197" y="0"/>
                  </a:moveTo>
                  <a:lnTo>
                    <a:pt x="2180680" y="0"/>
                  </a:lnTo>
                  <a:lnTo>
                    <a:pt x="2180680" y="6858000"/>
                  </a:lnTo>
                  <a:lnTo>
                    <a:pt x="0" y="6858000"/>
                  </a:lnTo>
                  <a:close/>
                </a:path>
              </a:pathLst>
            </a:cu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5" name="Freeform: Shape 25">
              <a:extLst>
                <a:ext uri="{FF2B5EF4-FFF2-40B4-BE49-F238E27FC236}">
                  <a16:creationId xmlns:a16="http://schemas.microsoft.com/office/drawing/2014/main" id="{3FE4855B-D7C3-4EA7-8050-5BDDB9E3A78A}"/>
                </a:ext>
              </a:extLst>
            </p:cNvPr>
            <p:cNvSpPr/>
            <p:nvPr/>
          </p:nvSpPr>
          <p:spPr>
            <a:xfrm>
              <a:off x="10544156" y="5626"/>
              <a:ext cx="1647844" cy="6852374"/>
            </a:xfrm>
            <a:custGeom>
              <a:avLst/>
              <a:gdLst>
                <a:gd name="connsiteX0" fmla="*/ 1647844 w 1647844"/>
                <a:gd name="connsiteY0" fmla="*/ 0 h 6852374"/>
                <a:gd name="connsiteX1" fmla="*/ 1647844 w 1647844"/>
                <a:gd name="connsiteY1" fmla="*/ 6852374 h 6852374"/>
                <a:gd name="connsiteX2" fmla="*/ 0 w 1647844"/>
                <a:gd name="connsiteY2" fmla="*/ 6852374 h 6852374"/>
              </a:gdLst>
              <a:ahLst/>
              <a:cxnLst>
                <a:cxn ang="0">
                  <a:pos x="connsiteX0" y="connsiteY0"/>
                </a:cxn>
                <a:cxn ang="0">
                  <a:pos x="connsiteX1" y="connsiteY1"/>
                </a:cxn>
                <a:cxn ang="0">
                  <a:pos x="connsiteX2" y="connsiteY2"/>
                </a:cxn>
              </a:cxnLst>
              <a:rect l="l" t="t" r="r" b="b"/>
              <a:pathLst>
                <a:path w="1647844" h="6852374">
                  <a:moveTo>
                    <a:pt x="1647844" y="0"/>
                  </a:moveTo>
                  <a:lnTo>
                    <a:pt x="1647844" y="6852374"/>
                  </a:lnTo>
                  <a:lnTo>
                    <a:pt x="0" y="6852374"/>
                  </a:lnTo>
                  <a:close/>
                </a:path>
              </a:pathLst>
            </a:cu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6" name="Freeform: Shape 23">
              <a:extLst>
                <a:ext uri="{FF2B5EF4-FFF2-40B4-BE49-F238E27FC236}">
                  <a16:creationId xmlns:a16="http://schemas.microsoft.com/office/drawing/2014/main" id="{EC066EC5-6C2C-4006-B87D-E6C5CFDEF302}"/>
                </a:ext>
              </a:extLst>
            </p:cNvPr>
            <p:cNvSpPr/>
            <p:nvPr/>
          </p:nvSpPr>
          <p:spPr>
            <a:xfrm>
              <a:off x="10803086" y="1082358"/>
              <a:ext cx="1388914" cy="5775643"/>
            </a:xfrm>
            <a:custGeom>
              <a:avLst/>
              <a:gdLst>
                <a:gd name="connsiteX0" fmla="*/ 1388914 w 1388914"/>
                <a:gd name="connsiteY0" fmla="*/ 0 h 5775643"/>
                <a:gd name="connsiteX1" fmla="*/ 1388914 w 1388914"/>
                <a:gd name="connsiteY1" fmla="*/ 5775643 h 5775643"/>
                <a:gd name="connsiteX2" fmla="*/ 0 w 1388914"/>
                <a:gd name="connsiteY2" fmla="*/ 5775643 h 5775643"/>
              </a:gdLst>
              <a:ahLst/>
              <a:cxnLst>
                <a:cxn ang="0">
                  <a:pos x="connsiteX0" y="connsiteY0"/>
                </a:cxn>
                <a:cxn ang="0">
                  <a:pos x="connsiteX1" y="connsiteY1"/>
                </a:cxn>
                <a:cxn ang="0">
                  <a:pos x="connsiteX2" y="connsiteY2"/>
                </a:cxn>
              </a:cxnLst>
              <a:rect l="l" t="t" r="r" b="b"/>
              <a:pathLst>
                <a:path w="1388914" h="5775643">
                  <a:moveTo>
                    <a:pt x="1388914" y="0"/>
                  </a:moveTo>
                  <a:lnTo>
                    <a:pt x="1388914" y="5775643"/>
                  </a:lnTo>
                  <a:lnTo>
                    <a:pt x="0" y="577564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grpSp>
      <p:grpSp>
        <p:nvGrpSpPr>
          <p:cNvPr id="27" name="Group 26" descr="decorative element">
            <a:extLst>
              <a:ext uri="{FF2B5EF4-FFF2-40B4-BE49-F238E27FC236}">
                <a16:creationId xmlns:a16="http://schemas.microsoft.com/office/drawing/2014/main" id="{1A141F7B-AE96-45F9-BC57-F7C86174910A}"/>
              </a:ext>
            </a:extLst>
          </p:cNvPr>
          <p:cNvGrpSpPr/>
          <p:nvPr/>
        </p:nvGrpSpPr>
        <p:grpSpPr>
          <a:xfrm>
            <a:off x="0" y="6086479"/>
            <a:ext cx="12192000" cy="600974"/>
            <a:chOff x="0" y="6086479"/>
            <a:chExt cx="12192000" cy="600974"/>
          </a:xfrm>
        </p:grpSpPr>
        <p:sp>
          <p:nvSpPr>
            <p:cNvPr id="28" name="Rectangle 27">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Oval 28">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0" name="Slide Number Placeholder 5">
            <a:extLst>
              <a:ext uri="{FF2B5EF4-FFF2-40B4-BE49-F238E27FC236}">
                <a16:creationId xmlns:a16="http://schemas.microsoft.com/office/drawing/2014/main" id="{0FD571BD-7BCF-4777-BAD5-51B3EB30BBF7}"/>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34</a:t>
            </a:fld>
            <a:endParaRPr lang="en-GB" sz="1200" dirty="0">
              <a:solidFill>
                <a:schemeClr val="bg1"/>
              </a:solidFill>
            </a:endParaRPr>
          </a:p>
        </p:txBody>
      </p:sp>
      <p:sp>
        <p:nvSpPr>
          <p:cNvPr id="17" name="TextBox 16">
            <a:extLst>
              <a:ext uri="{FF2B5EF4-FFF2-40B4-BE49-F238E27FC236}">
                <a16:creationId xmlns:a16="http://schemas.microsoft.com/office/drawing/2014/main" id="{09AEC9C7-8261-46AB-9F2C-0647318E3A91}"/>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After OPT Ends</a:t>
            </a:r>
          </a:p>
        </p:txBody>
      </p:sp>
      <p:grpSp>
        <p:nvGrpSpPr>
          <p:cNvPr id="18" name="Group 17">
            <a:extLst>
              <a:ext uri="{FF2B5EF4-FFF2-40B4-BE49-F238E27FC236}">
                <a16:creationId xmlns:a16="http://schemas.microsoft.com/office/drawing/2014/main" id="{5ADDEFF8-4E41-4252-9199-F93CAC4D6402}"/>
              </a:ext>
            </a:extLst>
          </p:cNvPr>
          <p:cNvGrpSpPr/>
          <p:nvPr/>
        </p:nvGrpSpPr>
        <p:grpSpPr>
          <a:xfrm>
            <a:off x="5824268" y="1360877"/>
            <a:ext cx="543464" cy="86264"/>
            <a:chOff x="5900468" y="1740433"/>
            <a:chExt cx="543464" cy="86264"/>
          </a:xfrm>
        </p:grpSpPr>
        <p:sp>
          <p:nvSpPr>
            <p:cNvPr id="31" name="Oval 30">
              <a:extLst>
                <a:ext uri="{FF2B5EF4-FFF2-40B4-BE49-F238E27FC236}">
                  <a16:creationId xmlns:a16="http://schemas.microsoft.com/office/drawing/2014/main" id="{7C05D89E-F210-4ADC-9FFD-24C1219503BF}"/>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45F1D70D-755C-419D-832B-57BF1DE0A239}"/>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DCB9B3E6-5711-4AC3-B517-5EF36100DEB7}"/>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710F53F0-1C34-48E8-B05C-066DB8E833CA}"/>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 Placeholder 30">
            <a:extLst>
              <a:ext uri="{FF2B5EF4-FFF2-40B4-BE49-F238E27FC236}">
                <a16:creationId xmlns:a16="http://schemas.microsoft.com/office/drawing/2014/main" id="{A7DE1A1C-1BA0-439B-99B1-C80C5806DEFB}"/>
              </a:ext>
            </a:extLst>
          </p:cNvPr>
          <p:cNvSpPr>
            <a:spLocks noGrp="1"/>
          </p:cNvSpPr>
          <p:nvPr>
            <p:ph type="body" sz="quarter" idx="11"/>
          </p:nvPr>
        </p:nvSpPr>
        <p:spPr>
          <a:xfrm>
            <a:off x="330997" y="1772014"/>
            <a:ext cx="10805149" cy="4450975"/>
          </a:xfrm>
          <a:solidFill>
            <a:schemeClr val="accent2">
              <a:lumMod val="25000"/>
              <a:lumOff val="75000"/>
              <a:alpha val="28000"/>
            </a:schemeClr>
          </a:solidFill>
        </p:spPr>
        <p:txBody>
          <a:bodyPr/>
          <a:lstStyle/>
          <a:p>
            <a:pPr marL="0" indent="0">
              <a:buNone/>
            </a:pPr>
            <a:r>
              <a:rPr lang="en-US" sz="3200" dirty="0">
                <a:solidFill>
                  <a:schemeClr val="tx1"/>
                </a:solidFill>
                <a:latin typeface="Calibri" panose="020F0502020204030204" pitchFamily="34" charset="0"/>
                <a:cs typeface="Calibri" panose="020F0502020204030204" pitchFamily="34" charset="0"/>
              </a:rPr>
              <a:t>At the completion of OPT, you will have a 60-day grace period to either:</a:t>
            </a:r>
          </a:p>
          <a:p>
            <a:pPr marL="457200" lvl="1" indent="0">
              <a:lnSpc>
                <a:spcPct val="80000"/>
              </a:lnSpc>
              <a:buClr>
                <a:srgbClr val="F5640A"/>
              </a:buClr>
              <a:buSzPct val="200000"/>
              <a:buNone/>
            </a:pPr>
            <a:r>
              <a:rPr lang="en-US" sz="3200" dirty="0">
                <a:latin typeface="Calibri" panose="020F0502020204030204" pitchFamily="34" charset="0"/>
                <a:cs typeface="Calibri" panose="020F0502020204030204" pitchFamily="34" charset="0"/>
              </a:rPr>
              <a:t>1. Leave the country</a:t>
            </a:r>
          </a:p>
          <a:p>
            <a:pPr marL="457200" lvl="1" indent="0">
              <a:lnSpc>
                <a:spcPct val="80000"/>
              </a:lnSpc>
              <a:buClr>
                <a:srgbClr val="F5640A"/>
              </a:buClr>
              <a:buSzPct val="200000"/>
              <a:buNone/>
            </a:pPr>
            <a:r>
              <a:rPr lang="en-US" sz="3200" dirty="0">
                <a:latin typeface="Calibri" panose="020F0502020204030204" pitchFamily="34" charset="0"/>
                <a:cs typeface="Calibri" panose="020F0502020204030204" pitchFamily="34" charset="0"/>
              </a:rPr>
              <a:t>2. Start/Transfer to a new program of study with a starting date no later than five months after your OPT completion date</a:t>
            </a:r>
          </a:p>
          <a:p>
            <a:pPr marL="457200" lvl="1" indent="0">
              <a:lnSpc>
                <a:spcPct val="80000"/>
              </a:lnSpc>
              <a:buClr>
                <a:srgbClr val="F5640A"/>
              </a:buClr>
              <a:buSzPct val="200000"/>
              <a:buNone/>
            </a:pPr>
            <a:r>
              <a:rPr lang="en-US" sz="3200" dirty="0">
                <a:latin typeface="Calibri" panose="020F0502020204030204" pitchFamily="34" charset="0"/>
                <a:cs typeface="Calibri" panose="020F0502020204030204" pitchFamily="34" charset="0"/>
              </a:rPr>
              <a:t>3. Apply for a change of status</a:t>
            </a:r>
          </a:p>
          <a:p>
            <a:pPr marL="457200" lvl="1" indent="0">
              <a:lnSpc>
                <a:spcPct val="80000"/>
              </a:lnSpc>
              <a:buClr>
                <a:srgbClr val="F5640A"/>
              </a:buClr>
              <a:buSzPct val="200000"/>
              <a:buNone/>
            </a:pPr>
            <a:endParaRPr lang="en-US" sz="3200" dirty="0">
              <a:latin typeface="Calibri" panose="020F0502020204030204" pitchFamily="34" charset="0"/>
              <a:cs typeface="Calibri" panose="020F0502020204030204" pitchFamily="34" charset="0"/>
            </a:endParaRPr>
          </a:p>
          <a:p>
            <a:pPr marL="0" indent="0">
              <a:lnSpc>
                <a:spcPct val="80000"/>
              </a:lnSpc>
              <a:buClr>
                <a:srgbClr val="F5640A"/>
              </a:buClr>
              <a:buSzPct val="200000"/>
              <a:buNone/>
            </a:pPr>
            <a:r>
              <a:rPr lang="en-US" sz="3200" dirty="0">
                <a:solidFill>
                  <a:schemeClr val="tx1"/>
                </a:solidFill>
                <a:latin typeface="Calibri" panose="020F0502020204030204" pitchFamily="34" charset="0"/>
                <a:cs typeface="Calibri" panose="020F0502020204030204" pitchFamily="34" charset="0"/>
              </a:rPr>
              <a:t>*If you qualify, you can apply for a STEM Extension no sooner than 90 days before the standard OPT expires</a:t>
            </a:r>
          </a:p>
          <a:p>
            <a:pPr lvl="1"/>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83641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descr="decorative element">
            <a:extLst>
              <a:ext uri="{FF2B5EF4-FFF2-40B4-BE49-F238E27FC236}">
                <a16:creationId xmlns:a16="http://schemas.microsoft.com/office/drawing/2014/main" id="{1A141F7B-AE96-45F9-BC57-F7C86174910A}"/>
              </a:ext>
            </a:extLst>
          </p:cNvPr>
          <p:cNvGrpSpPr/>
          <p:nvPr/>
        </p:nvGrpSpPr>
        <p:grpSpPr>
          <a:xfrm>
            <a:off x="0" y="6086479"/>
            <a:ext cx="12192000" cy="600974"/>
            <a:chOff x="0" y="6086479"/>
            <a:chExt cx="12192000" cy="600974"/>
          </a:xfrm>
        </p:grpSpPr>
        <p:sp>
          <p:nvSpPr>
            <p:cNvPr id="17" name="Rectangle 16">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17">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9" name="Slide Number Placeholder 5">
            <a:extLst>
              <a:ext uri="{FF2B5EF4-FFF2-40B4-BE49-F238E27FC236}">
                <a16:creationId xmlns:a16="http://schemas.microsoft.com/office/drawing/2014/main" id="{118AA3A9-97EA-409C-AD65-3CD3B0A58871}"/>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35</a:t>
            </a:fld>
            <a:endParaRPr lang="en-GB" sz="1200" dirty="0">
              <a:solidFill>
                <a:schemeClr val="bg1"/>
              </a:solidFill>
            </a:endParaRPr>
          </a:p>
        </p:txBody>
      </p:sp>
      <p:sp>
        <p:nvSpPr>
          <p:cNvPr id="10" name="Text Placeholder 86">
            <a:extLst>
              <a:ext uri="{FF2B5EF4-FFF2-40B4-BE49-F238E27FC236}">
                <a16:creationId xmlns:a16="http://schemas.microsoft.com/office/drawing/2014/main" id="{05CAF205-BE35-478B-86D1-C8D717AF71B6}"/>
              </a:ext>
            </a:extLst>
          </p:cNvPr>
          <p:cNvSpPr txBox="1">
            <a:spLocks/>
          </p:cNvSpPr>
          <p:nvPr/>
        </p:nvSpPr>
        <p:spPr>
          <a:xfrm>
            <a:off x="686406" y="2662316"/>
            <a:ext cx="10295019" cy="3453191"/>
          </a:xfrm>
          <a:prstGeom prst="rect">
            <a:avLst/>
          </a:prstGeom>
        </p:spPr>
        <p:txBody>
          <a:bodyPr vert="horz" wrap="square" lIns="0" tIns="45720" rIns="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1400" kern="1200" dirty="0" smtClean="0">
                <a:solidFill>
                  <a:schemeClr val="bg1">
                    <a:lumMod val="95000"/>
                  </a:schemeClr>
                </a:solidFill>
                <a:latin typeface="+mn-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solidFill>
                  <a:schemeClr val="tx1"/>
                </a:solidFill>
                <a:latin typeface="Calibri" panose="020F0502020204030204" pitchFamily="34" charset="0"/>
                <a:cs typeface="Calibri" panose="020F0502020204030204" pitchFamily="34" charset="0"/>
              </a:rPr>
              <a:t>You will do CPT between education levels and not OPT</a:t>
            </a:r>
          </a:p>
          <a:p>
            <a:r>
              <a:rPr lang="en-GB" sz="2400" dirty="0">
                <a:solidFill>
                  <a:schemeClr val="tx1"/>
                </a:solidFill>
                <a:latin typeface="Calibri" panose="020F0502020204030204" pitchFamily="34" charset="0"/>
                <a:cs typeface="Calibri" panose="020F0502020204030204" pitchFamily="34" charset="0"/>
              </a:rPr>
              <a:t>This still has to be approved BEFORE you work!</a:t>
            </a:r>
          </a:p>
          <a:p>
            <a:r>
              <a:rPr lang="en-GB" sz="2400" dirty="0">
                <a:solidFill>
                  <a:schemeClr val="tx1"/>
                </a:solidFill>
                <a:latin typeface="Calibri" panose="020F0502020204030204" pitchFamily="34" charset="0"/>
                <a:cs typeface="Calibri" panose="020F0502020204030204" pitchFamily="34" charset="0"/>
              </a:rPr>
              <a:t>Still requires a course during each spring and/or summer term with CPT</a:t>
            </a:r>
          </a:p>
          <a:p>
            <a:endParaRPr lang="en-GB" sz="2400" dirty="0">
              <a:solidFill>
                <a:schemeClr val="tx1"/>
              </a:solidFill>
              <a:latin typeface="Calibri" panose="020F0502020204030204" pitchFamily="34" charset="0"/>
              <a:cs typeface="Calibri" panose="020F0502020204030204" pitchFamily="34" charset="0"/>
            </a:endParaRPr>
          </a:p>
          <a:p>
            <a:pPr marL="0" indent="0">
              <a:buNone/>
            </a:pPr>
            <a:r>
              <a:rPr lang="en-GB" sz="2400" dirty="0">
                <a:solidFill>
                  <a:schemeClr val="tx1"/>
                </a:solidFill>
                <a:latin typeface="Calibri" panose="020F0502020204030204" pitchFamily="34" charset="0"/>
                <a:cs typeface="Calibri" panose="020F0502020204030204" pitchFamily="34" charset="0"/>
              </a:rPr>
              <a:t>Note: We will be editing your education level – not changing it! This means you will have no OPT for your Bachelors level when you graduate, only for your Master’s level</a:t>
            </a:r>
            <a:endParaRPr lang="en-GB"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29F99223-1CCA-4575-B0FB-017131E17BC2}"/>
              </a:ext>
            </a:extLst>
          </p:cNvPr>
          <p:cNvSpPr txBox="1"/>
          <p:nvPr/>
        </p:nvSpPr>
        <p:spPr>
          <a:xfrm>
            <a:off x="465825" y="228600"/>
            <a:ext cx="11309231" cy="1754326"/>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What about Integrated Programs?</a:t>
            </a:r>
          </a:p>
        </p:txBody>
      </p:sp>
      <p:grpSp>
        <p:nvGrpSpPr>
          <p:cNvPr id="12" name="Group 11">
            <a:extLst>
              <a:ext uri="{FF2B5EF4-FFF2-40B4-BE49-F238E27FC236}">
                <a16:creationId xmlns:a16="http://schemas.microsoft.com/office/drawing/2014/main" id="{FD36850F-20D1-42C3-B57A-C8CCBC97FE57}"/>
              </a:ext>
            </a:extLst>
          </p:cNvPr>
          <p:cNvGrpSpPr/>
          <p:nvPr/>
        </p:nvGrpSpPr>
        <p:grpSpPr>
          <a:xfrm>
            <a:off x="5824268" y="2232141"/>
            <a:ext cx="543464" cy="86264"/>
            <a:chOff x="5900468" y="1740433"/>
            <a:chExt cx="543464" cy="86264"/>
          </a:xfrm>
        </p:grpSpPr>
        <p:sp>
          <p:nvSpPr>
            <p:cNvPr id="13" name="Oval 12">
              <a:extLst>
                <a:ext uri="{FF2B5EF4-FFF2-40B4-BE49-F238E27FC236}">
                  <a16:creationId xmlns:a16="http://schemas.microsoft.com/office/drawing/2014/main" id="{0A6F07AD-3E76-4452-96EC-88CC69A45740}"/>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AB7CE503-C3D1-48C8-B160-46B0D5A6A69E}"/>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9EB4DBC8-D849-4687-91EB-4847F90150C8}"/>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C63A320D-C6F0-473F-9195-1A3C557F33DD}"/>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9574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bldLvl="2"/>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descr="decorative element">
            <a:extLst>
              <a:ext uri="{FF2B5EF4-FFF2-40B4-BE49-F238E27FC236}">
                <a16:creationId xmlns:a16="http://schemas.microsoft.com/office/drawing/2014/main" id="{1A141F7B-AE96-45F9-BC57-F7C86174910A}"/>
              </a:ext>
            </a:extLst>
          </p:cNvPr>
          <p:cNvGrpSpPr/>
          <p:nvPr/>
        </p:nvGrpSpPr>
        <p:grpSpPr>
          <a:xfrm>
            <a:off x="0" y="6086479"/>
            <a:ext cx="12192000" cy="600974"/>
            <a:chOff x="0" y="6086479"/>
            <a:chExt cx="12192000" cy="600974"/>
          </a:xfrm>
        </p:grpSpPr>
        <p:sp>
          <p:nvSpPr>
            <p:cNvPr id="17" name="Rectangle 16">
              <a:extLst>
                <a:ext uri="{FF2B5EF4-FFF2-40B4-BE49-F238E27FC236}">
                  <a16:creationId xmlns:a16="http://schemas.microsoft.com/office/drawing/2014/main" id="{C862BC4D-BD7A-417E-A34A-59CE4D4A6AC8}"/>
                </a:ext>
              </a:extLst>
            </p:cNvPr>
            <p:cNvSpPr/>
            <p:nvPr/>
          </p:nvSpPr>
          <p:spPr>
            <a:xfrm>
              <a:off x="0" y="6355760"/>
              <a:ext cx="12192000" cy="91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17">
              <a:extLst>
                <a:ext uri="{FF2B5EF4-FFF2-40B4-BE49-F238E27FC236}">
                  <a16:creationId xmlns:a16="http://schemas.microsoft.com/office/drawing/2014/main" id="{652937FB-CDE3-46B3-8481-AB5DB8C4BABA}"/>
                </a:ext>
              </a:extLst>
            </p:cNvPr>
            <p:cNvSpPr/>
            <p:nvPr/>
          </p:nvSpPr>
          <p:spPr>
            <a:xfrm>
              <a:off x="11091210" y="6086479"/>
              <a:ext cx="600974" cy="60097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9" name="Slide Number Placeholder 5">
            <a:extLst>
              <a:ext uri="{FF2B5EF4-FFF2-40B4-BE49-F238E27FC236}">
                <a16:creationId xmlns:a16="http://schemas.microsoft.com/office/drawing/2014/main" id="{118AA3A9-97EA-409C-AD65-3CD3B0A58871}"/>
              </a:ext>
            </a:extLst>
          </p:cNvPr>
          <p:cNvSpPr txBox="1">
            <a:spLocks/>
          </p:cNvSpPr>
          <p:nvPr/>
        </p:nvSpPr>
        <p:spPr>
          <a:xfrm>
            <a:off x="11091210" y="6189345"/>
            <a:ext cx="600974" cy="395243"/>
          </a:xfrm>
          <a:prstGeom prst="rect">
            <a:avLst/>
          </a:prstGeom>
        </p:spPr>
        <p:txBody>
          <a:bodyPr vert="horz" lIns="0" tIns="0" rIns="0" bIns="0" rtlCol="0" anchor="ctr"/>
          <a:lstStyle>
            <a:defPPr>
              <a:defRPr lang="en-US"/>
            </a:defPPr>
            <a:lvl1pPr marL="0" algn="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47A4EEE-49CE-4F6C-BF32-B7FCC5EBBF45}" type="slidenum">
              <a:rPr lang="en-GB" sz="1200" smtClean="0">
                <a:solidFill>
                  <a:schemeClr val="bg1"/>
                </a:solidFill>
              </a:rPr>
              <a:pPr algn="ctr"/>
              <a:t>36</a:t>
            </a:fld>
            <a:endParaRPr lang="en-GB" sz="1200" dirty="0">
              <a:solidFill>
                <a:schemeClr val="bg1"/>
              </a:solidFill>
            </a:endParaRPr>
          </a:p>
        </p:txBody>
      </p:sp>
      <p:sp>
        <p:nvSpPr>
          <p:cNvPr id="8" name="TextBox 7">
            <a:extLst>
              <a:ext uri="{FF2B5EF4-FFF2-40B4-BE49-F238E27FC236}">
                <a16:creationId xmlns:a16="http://schemas.microsoft.com/office/drawing/2014/main" id="{3F11F19B-557B-4DE7-9EE4-6A5D148F25EA}"/>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OPT:STEM Extension</a:t>
            </a:r>
          </a:p>
        </p:txBody>
      </p:sp>
      <p:sp>
        <p:nvSpPr>
          <p:cNvPr id="11" name="TextBox 10">
            <a:extLst>
              <a:ext uri="{FF2B5EF4-FFF2-40B4-BE49-F238E27FC236}">
                <a16:creationId xmlns:a16="http://schemas.microsoft.com/office/drawing/2014/main" id="{E322146F-9CC1-45D2-85A2-2557B1E903BE}"/>
              </a:ext>
            </a:extLst>
          </p:cNvPr>
          <p:cNvSpPr txBox="1"/>
          <p:nvPr/>
        </p:nvSpPr>
        <p:spPr>
          <a:xfrm>
            <a:off x="1499262" y="1885902"/>
            <a:ext cx="8713118" cy="1815882"/>
          </a:xfrm>
          <a:prstGeom prst="rect">
            <a:avLst/>
          </a:prstGeom>
          <a:noFill/>
        </p:spPr>
        <p:txBody>
          <a:bodyPr wrap="square" rtlCol="0">
            <a:spAutoFit/>
          </a:bodyPr>
          <a:lstStyle/>
          <a:p>
            <a:pPr algn="ctr"/>
            <a:r>
              <a:rPr lang="en-US" sz="2800" dirty="0">
                <a:latin typeface="Calibri" panose="020F0502020204030204" pitchFamily="34" charset="0"/>
                <a:cs typeface="Calibri" panose="020F0502020204030204" pitchFamily="34" charset="0"/>
              </a:rPr>
              <a:t>F-1 students who receive science, technology, engineering, and mathematics (STEM) degrees, and who meet other specified requirements, can apply for a 24-month extension of their post-completion OPT. </a:t>
            </a:r>
            <a:endParaRPr lang="en-US" sz="2400" dirty="0">
              <a:latin typeface="Calibri" panose="020F0502020204030204" pitchFamily="34" charset="0"/>
              <a:cs typeface="Calibri" panose="020F0502020204030204" pitchFamily="34" charset="0"/>
            </a:endParaRPr>
          </a:p>
        </p:txBody>
      </p:sp>
      <p:grpSp>
        <p:nvGrpSpPr>
          <p:cNvPr id="12" name="Group 11">
            <a:extLst>
              <a:ext uri="{FF2B5EF4-FFF2-40B4-BE49-F238E27FC236}">
                <a16:creationId xmlns:a16="http://schemas.microsoft.com/office/drawing/2014/main" id="{096CD38E-AC6E-4A0B-A5BD-009981B23C31}"/>
              </a:ext>
            </a:extLst>
          </p:cNvPr>
          <p:cNvGrpSpPr/>
          <p:nvPr/>
        </p:nvGrpSpPr>
        <p:grpSpPr>
          <a:xfrm>
            <a:off x="5824268" y="1360877"/>
            <a:ext cx="543464" cy="86264"/>
            <a:chOff x="5900468" y="1740433"/>
            <a:chExt cx="543464" cy="86264"/>
          </a:xfrm>
        </p:grpSpPr>
        <p:sp>
          <p:nvSpPr>
            <p:cNvPr id="13" name="Oval 12">
              <a:extLst>
                <a:ext uri="{FF2B5EF4-FFF2-40B4-BE49-F238E27FC236}">
                  <a16:creationId xmlns:a16="http://schemas.microsoft.com/office/drawing/2014/main" id="{D5EBDBF9-1419-40F8-A9F6-58A426813B9B}"/>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666F75A-6B5F-442B-8649-35CCB6BB7B17}"/>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6E8E6378-AE40-4609-AA42-F4922FCE6F9C}"/>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E8506527-8C06-4407-9E93-22E8F890A64C}"/>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071817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7171" y="1604589"/>
            <a:ext cx="11601973" cy="4708981"/>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Must be currently on OPT and have earned a bachelor’s, master’s, or doctoral degree from a school that is accredited by a U.S. Department of Education-recognized accrediting agency (can apply for a previous STEM degree </a:t>
            </a:r>
            <a:r>
              <a:rPr lang="en-US" sz="2000" b="1" i="1" dirty="0">
                <a:latin typeface="Calibri" panose="020F0502020204030204" pitchFamily="34" charset="0"/>
                <a:cs typeface="Calibri" panose="020F0502020204030204" pitchFamily="34" charset="0"/>
              </a:rPr>
              <a:t>if you didn’t use it following that degree</a:t>
            </a:r>
            <a:r>
              <a:rPr lang="en-US" sz="2000" dirty="0">
                <a:latin typeface="Calibri" panose="020F0502020204030204" pitchFamily="34" charset="0"/>
                <a:cs typeface="Calibri" panose="020F0502020204030204" pitchFamily="34" charset="0"/>
              </a:rPr>
              <a:t>)</a:t>
            </a:r>
          </a:p>
          <a:p>
            <a:pPr marL="342900" indent="-34290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The job must be directly related to the degree that qualifies the student for the STEM OPT extension. </a:t>
            </a:r>
          </a:p>
          <a:p>
            <a:pPr marL="342900" indent="-34290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Must have a USCIS STEM-designated CIP code</a:t>
            </a:r>
          </a:p>
          <a:p>
            <a:pPr marL="342900" indent="-34290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The STEM OPT opportunity must be more than a "job;" the employer must also provide the training described on the Form I-983 Training Plan. </a:t>
            </a:r>
          </a:p>
          <a:p>
            <a:pPr marL="800100" lvl="1"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Student cannot own his/her business</a:t>
            </a:r>
          </a:p>
          <a:p>
            <a:endParaRPr lang="en-US"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Student’s employer must be enrolled in E-verify</a:t>
            </a:r>
          </a:p>
          <a:p>
            <a:pPr marL="800100" lvl="1"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Student cannot be working through a staffing agency nor can they be self-employed </a:t>
            </a:r>
          </a:p>
          <a:p>
            <a:pPr marL="800100" lvl="1"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Employer must be willing to complete Form I-983 </a:t>
            </a:r>
            <a:endParaRPr lang="en-US" sz="2400"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EEA3BDF7-2EE4-47C1-B00B-11F2D688349C}"/>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STEM Eligibility</a:t>
            </a:r>
          </a:p>
        </p:txBody>
      </p:sp>
      <p:grpSp>
        <p:nvGrpSpPr>
          <p:cNvPr id="9" name="Group 8">
            <a:extLst>
              <a:ext uri="{FF2B5EF4-FFF2-40B4-BE49-F238E27FC236}">
                <a16:creationId xmlns:a16="http://schemas.microsoft.com/office/drawing/2014/main" id="{3C8B04EA-2EAB-47A8-948E-09D207909A34}"/>
              </a:ext>
            </a:extLst>
          </p:cNvPr>
          <p:cNvGrpSpPr/>
          <p:nvPr/>
        </p:nvGrpSpPr>
        <p:grpSpPr>
          <a:xfrm>
            <a:off x="5824268" y="1360877"/>
            <a:ext cx="543464" cy="86264"/>
            <a:chOff x="5900468" y="1740433"/>
            <a:chExt cx="543464" cy="86264"/>
          </a:xfrm>
        </p:grpSpPr>
        <p:sp>
          <p:nvSpPr>
            <p:cNvPr id="10" name="Oval 9">
              <a:extLst>
                <a:ext uri="{FF2B5EF4-FFF2-40B4-BE49-F238E27FC236}">
                  <a16:creationId xmlns:a16="http://schemas.microsoft.com/office/drawing/2014/main" id="{DC542DD6-CB2D-4EF6-9CB9-F152CC10AFB3}"/>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FBB09B79-7309-468C-8E95-137AAD614CCF}"/>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F174BBC-73AC-4E82-A791-06545EDD5E7D}"/>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7D00AAF2-B78C-4B09-9E97-68FC91928E1F}"/>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4381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494950" y="1766097"/>
            <a:ext cx="11601975" cy="4881085"/>
          </a:xfrm>
        </p:spPr>
        <p:txBody>
          <a:bodyPr>
            <a:noAutofit/>
          </a:bodyPr>
          <a:lstStyle/>
          <a:p>
            <a:r>
              <a:rPr lang="en-US" sz="2400" dirty="0">
                <a:latin typeface="Calibri" panose="020F0502020204030204" pitchFamily="34" charset="0"/>
                <a:cs typeface="Calibri" panose="020F0502020204030204" pitchFamily="34" charset="0"/>
              </a:rPr>
              <a:t>The job's compensation and working conditions must be "commensurate with terms and conditions applicable to the employer's similarly situated U.S. workers’ employment.”</a:t>
            </a:r>
          </a:p>
          <a:p>
            <a:r>
              <a:rPr lang="en-US" sz="2400" dirty="0">
                <a:latin typeface="Calibri" panose="020F0502020204030204" pitchFamily="34" charset="0"/>
                <a:cs typeface="Calibri" panose="020F0502020204030204" pitchFamily="34" charset="0"/>
              </a:rPr>
              <a:t>The student on a STEM OPT extension cannot not replace a full- or part-time, temporary or permanent U.S. worker </a:t>
            </a:r>
          </a:p>
          <a:p>
            <a:r>
              <a:rPr lang="en-US" sz="2400" dirty="0">
                <a:latin typeface="Calibri" panose="020F0502020204030204" pitchFamily="34" charset="0"/>
                <a:cs typeface="Calibri" panose="020F0502020204030204" pitchFamily="34" charset="0"/>
              </a:rPr>
              <a:t>Can have up to two STEM Extensions total (for different degree levels)</a:t>
            </a:r>
          </a:p>
          <a:p>
            <a:r>
              <a:rPr lang="en-US" sz="2400" dirty="0">
                <a:latin typeface="Calibri" panose="020F0502020204030204" pitchFamily="34" charset="0"/>
                <a:cs typeface="Calibri" panose="020F0502020204030204" pitchFamily="34" charset="0"/>
              </a:rPr>
              <a:t>Apply through USCIS </a:t>
            </a:r>
          </a:p>
          <a:p>
            <a:r>
              <a:rPr lang="en-US" sz="2400" dirty="0">
                <a:latin typeface="Calibri" panose="020F0502020204030204" pitchFamily="34" charset="0"/>
                <a:cs typeface="Calibri" panose="020F0502020204030204" pitchFamily="34" charset="0"/>
              </a:rPr>
              <a:t>Receive a new EAD card</a:t>
            </a:r>
          </a:p>
          <a:p>
            <a:pPr lvl="1"/>
            <a:r>
              <a:rPr lang="en-US" dirty="0">
                <a:latin typeface="Calibri" panose="020F0502020204030204" pitchFamily="34" charset="0"/>
                <a:cs typeface="Calibri" panose="020F0502020204030204" pitchFamily="34" charset="0"/>
              </a:rPr>
              <a:t>Can apply up to 90 days before standard OPT expires</a:t>
            </a:r>
          </a:p>
          <a:p>
            <a:pPr lvl="1"/>
            <a:r>
              <a:rPr lang="en-US" dirty="0">
                <a:latin typeface="Calibri" panose="020F0502020204030204" pitchFamily="34" charset="0"/>
                <a:cs typeface="Calibri" panose="020F0502020204030204" pitchFamily="34" charset="0"/>
              </a:rPr>
              <a:t>Can’t apply after OPT expires </a:t>
            </a:r>
          </a:p>
          <a:p>
            <a:pPr lvl="1"/>
            <a:r>
              <a:rPr lang="en-US" dirty="0">
                <a:latin typeface="Calibri" panose="020F0502020204030204" pitchFamily="34" charset="0"/>
                <a:cs typeface="Calibri" panose="020F0502020204030204" pitchFamily="34" charset="0"/>
              </a:rPr>
              <a:t>Can continue working 180 days with receipt notice if new EAD does not come by the time standard OPT expires </a:t>
            </a:r>
          </a:p>
        </p:txBody>
      </p:sp>
      <p:sp>
        <p:nvSpPr>
          <p:cNvPr id="5" name="TextBox 4">
            <a:extLst>
              <a:ext uri="{FF2B5EF4-FFF2-40B4-BE49-F238E27FC236}">
                <a16:creationId xmlns:a16="http://schemas.microsoft.com/office/drawing/2014/main" id="{1BF51313-7DB2-48AA-81F7-6453FF6556A2}"/>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Additional Info</a:t>
            </a:r>
          </a:p>
        </p:txBody>
      </p:sp>
      <p:grpSp>
        <p:nvGrpSpPr>
          <p:cNvPr id="8" name="Group 7">
            <a:extLst>
              <a:ext uri="{FF2B5EF4-FFF2-40B4-BE49-F238E27FC236}">
                <a16:creationId xmlns:a16="http://schemas.microsoft.com/office/drawing/2014/main" id="{4F127978-467F-4E3C-8ED8-596346ECB6EC}"/>
              </a:ext>
            </a:extLst>
          </p:cNvPr>
          <p:cNvGrpSpPr/>
          <p:nvPr/>
        </p:nvGrpSpPr>
        <p:grpSpPr>
          <a:xfrm>
            <a:off x="5824268" y="1360877"/>
            <a:ext cx="543464" cy="86264"/>
            <a:chOff x="5900468" y="1740433"/>
            <a:chExt cx="543464" cy="86264"/>
          </a:xfrm>
        </p:grpSpPr>
        <p:sp>
          <p:nvSpPr>
            <p:cNvPr id="9" name="Oval 8">
              <a:extLst>
                <a:ext uri="{FF2B5EF4-FFF2-40B4-BE49-F238E27FC236}">
                  <a16:creationId xmlns:a16="http://schemas.microsoft.com/office/drawing/2014/main" id="{C5CFA67C-A4CB-4FBF-9BF7-FDF6CA750DF7}"/>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99AB02C7-C6B1-43B3-B133-B147B2AD4C26}"/>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FBA5381A-4EF1-45D0-955D-1A300D0242C5}"/>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FD179E1C-74F2-4AC3-80BE-BD8F3E01B891}"/>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383742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 y="-1"/>
            <a:ext cx="12192002" cy="9308027"/>
          </a:xfrm>
          <a:prstGeom prst="rect">
            <a:avLst/>
          </a:prstGeom>
        </p:spPr>
      </p:pic>
      <p:sp>
        <p:nvSpPr>
          <p:cNvPr id="34" name="Title 33">
            <a:extLst>
              <a:ext uri="{FF2B5EF4-FFF2-40B4-BE49-F238E27FC236}">
                <a16:creationId xmlns:a16="http://schemas.microsoft.com/office/drawing/2014/main" id="{3749FE94-FC7C-4359-A56E-6C7A87BDEE87}"/>
              </a:ext>
            </a:extLst>
          </p:cNvPr>
          <p:cNvSpPr>
            <a:spLocks noGrp="1"/>
          </p:cNvSpPr>
          <p:nvPr>
            <p:ph type="title"/>
          </p:nvPr>
        </p:nvSpPr>
        <p:spPr>
          <a:xfrm>
            <a:off x="3698089" y="3095310"/>
            <a:ext cx="8493911" cy="2852737"/>
          </a:xfrm>
        </p:spPr>
        <p:txBody>
          <a:bodyPr/>
          <a:lstStyle/>
          <a:p>
            <a:pPr algn="ctr"/>
            <a:r>
              <a:rPr lang="en-GB" sz="12000" dirty="0"/>
              <a:t>QUESTIONS</a:t>
            </a:r>
          </a:p>
        </p:txBody>
      </p:sp>
      <p:grpSp>
        <p:nvGrpSpPr>
          <p:cNvPr id="23" name="Group 22" descr="decorative element">
            <a:extLst>
              <a:ext uri="{FF2B5EF4-FFF2-40B4-BE49-F238E27FC236}">
                <a16:creationId xmlns:a16="http://schemas.microsoft.com/office/drawing/2014/main" id="{28C94A8D-A234-408C-8281-33CCC01BE2A8}"/>
              </a:ext>
            </a:extLst>
          </p:cNvPr>
          <p:cNvGrpSpPr/>
          <p:nvPr/>
        </p:nvGrpSpPr>
        <p:grpSpPr>
          <a:xfrm>
            <a:off x="0" y="0"/>
            <a:ext cx="4717774" cy="6858000"/>
            <a:chOff x="0" y="0"/>
            <a:chExt cx="4750604" cy="6858000"/>
          </a:xfrm>
        </p:grpSpPr>
        <p:sp>
          <p:nvSpPr>
            <p:cNvPr id="22" name="Freeform: Shape 21">
              <a:extLst>
                <a:ext uri="{FF2B5EF4-FFF2-40B4-BE49-F238E27FC236}">
                  <a16:creationId xmlns:a16="http://schemas.microsoft.com/office/drawing/2014/main" id="{01887690-2EDF-4913-A835-4503B0E36442}"/>
                </a:ext>
              </a:extLst>
            </p:cNvPr>
            <p:cNvSpPr/>
            <p:nvPr/>
          </p:nvSpPr>
          <p:spPr>
            <a:xfrm>
              <a:off x="0" y="0"/>
              <a:ext cx="4750604" cy="6858000"/>
            </a:xfrm>
            <a:custGeom>
              <a:avLst/>
              <a:gdLst>
                <a:gd name="connsiteX0" fmla="*/ 0 w 4750604"/>
                <a:gd name="connsiteY0" fmla="*/ 0 h 6858000"/>
                <a:gd name="connsiteX1" fmla="*/ 4750604 w 4750604"/>
                <a:gd name="connsiteY1" fmla="*/ 0 h 6858000"/>
                <a:gd name="connsiteX2" fmla="*/ 3101407 w 4750604"/>
                <a:gd name="connsiteY2" fmla="*/ 6858000 h 6858000"/>
                <a:gd name="connsiteX3" fmla="*/ 0 w 475060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750604" h="6858000">
                  <a:moveTo>
                    <a:pt x="0" y="0"/>
                  </a:moveTo>
                  <a:lnTo>
                    <a:pt x="4750604" y="0"/>
                  </a:lnTo>
                  <a:lnTo>
                    <a:pt x="3101407" y="6858000"/>
                  </a:lnTo>
                  <a:lnTo>
                    <a:pt x="0" y="6858000"/>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8" name="Freeform: Shape 17">
              <a:extLst>
                <a:ext uri="{FF2B5EF4-FFF2-40B4-BE49-F238E27FC236}">
                  <a16:creationId xmlns:a16="http://schemas.microsoft.com/office/drawing/2014/main" id="{AD1E7D22-630D-4E19-8BE6-9C21E4A652BD}"/>
                </a:ext>
              </a:extLst>
            </p:cNvPr>
            <p:cNvSpPr/>
            <p:nvPr/>
          </p:nvSpPr>
          <p:spPr>
            <a:xfrm>
              <a:off x="1" y="0"/>
              <a:ext cx="3946799" cy="6858000"/>
            </a:xfrm>
            <a:custGeom>
              <a:avLst/>
              <a:gdLst>
                <a:gd name="connsiteX0" fmla="*/ 0 w 3946799"/>
                <a:gd name="connsiteY0" fmla="*/ 0 h 6858000"/>
                <a:gd name="connsiteX1" fmla="*/ 3946799 w 3946799"/>
                <a:gd name="connsiteY1" fmla="*/ 0 h 6858000"/>
                <a:gd name="connsiteX2" fmla="*/ 2297602 w 3946799"/>
                <a:gd name="connsiteY2" fmla="*/ 6858000 h 6858000"/>
                <a:gd name="connsiteX3" fmla="*/ 0 w 39467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46799" h="6858000">
                  <a:moveTo>
                    <a:pt x="0" y="0"/>
                  </a:moveTo>
                  <a:lnTo>
                    <a:pt x="3946799" y="0"/>
                  </a:lnTo>
                  <a:lnTo>
                    <a:pt x="2297602" y="6858000"/>
                  </a:lnTo>
                  <a:lnTo>
                    <a:pt x="0" y="6858000"/>
                  </a:lnTo>
                  <a:close/>
                </a:path>
              </a:pathLst>
            </a:custGeom>
            <a:solidFill>
              <a:schemeClr val="accent1">
                <a:lumMod val="7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6" name="Freeform: Shape 15">
              <a:extLst>
                <a:ext uri="{FF2B5EF4-FFF2-40B4-BE49-F238E27FC236}">
                  <a16:creationId xmlns:a16="http://schemas.microsoft.com/office/drawing/2014/main" id="{318BD405-EEE9-4A08-8DA2-A70AFCF1D240}"/>
                </a:ext>
              </a:extLst>
            </p:cNvPr>
            <p:cNvSpPr/>
            <p:nvPr/>
          </p:nvSpPr>
          <p:spPr>
            <a:xfrm>
              <a:off x="0" y="0"/>
              <a:ext cx="3723822" cy="6858000"/>
            </a:xfrm>
            <a:custGeom>
              <a:avLst/>
              <a:gdLst>
                <a:gd name="connsiteX0" fmla="*/ 0 w 3723822"/>
                <a:gd name="connsiteY0" fmla="*/ 0 h 6858000"/>
                <a:gd name="connsiteX1" fmla="*/ 3723822 w 3723822"/>
                <a:gd name="connsiteY1" fmla="*/ 0 h 6858000"/>
                <a:gd name="connsiteX2" fmla="*/ 2074625 w 3723822"/>
                <a:gd name="connsiteY2" fmla="*/ 6858000 h 6858000"/>
                <a:gd name="connsiteX3" fmla="*/ 0 w 372382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23822" h="6858000">
                  <a:moveTo>
                    <a:pt x="0" y="0"/>
                  </a:moveTo>
                  <a:lnTo>
                    <a:pt x="3723822" y="0"/>
                  </a:lnTo>
                  <a:lnTo>
                    <a:pt x="2074625" y="6858000"/>
                  </a:lnTo>
                  <a:lnTo>
                    <a:pt x="0" y="6858000"/>
                  </a:lnTo>
                  <a:close/>
                </a:path>
              </a:pathLst>
            </a:custGeom>
            <a:solidFill>
              <a:schemeClr val="accent1">
                <a:lumMod val="75000"/>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4" name="Freeform: Shape 13">
              <a:extLst>
                <a:ext uri="{FF2B5EF4-FFF2-40B4-BE49-F238E27FC236}">
                  <a16:creationId xmlns:a16="http://schemas.microsoft.com/office/drawing/2014/main" id="{7D4A6826-2C0D-4C79-A871-DF31737EE4F7}"/>
                </a:ext>
              </a:extLst>
            </p:cNvPr>
            <p:cNvSpPr/>
            <p:nvPr/>
          </p:nvSpPr>
          <p:spPr>
            <a:xfrm>
              <a:off x="0" y="0"/>
              <a:ext cx="3374007" cy="6858000"/>
            </a:xfrm>
            <a:custGeom>
              <a:avLst/>
              <a:gdLst>
                <a:gd name="connsiteX0" fmla="*/ 0 w 3374007"/>
                <a:gd name="connsiteY0" fmla="*/ 0 h 6858000"/>
                <a:gd name="connsiteX1" fmla="*/ 3374007 w 3374007"/>
                <a:gd name="connsiteY1" fmla="*/ 0 h 6858000"/>
                <a:gd name="connsiteX2" fmla="*/ 1659507 w 3374007"/>
                <a:gd name="connsiteY2" fmla="*/ 6858000 h 6858000"/>
                <a:gd name="connsiteX3" fmla="*/ 0 w 337400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74007" h="6858000">
                  <a:moveTo>
                    <a:pt x="0" y="0"/>
                  </a:moveTo>
                  <a:lnTo>
                    <a:pt x="3374007" y="0"/>
                  </a:lnTo>
                  <a:lnTo>
                    <a:pt x="1659507" y="6858000"/>
                  </a:lnTo>
                  <a:lnTo>
                    <a:pt x="0" y="6858000"/>
                  </a:lnTo>
                  <a:close/>
                </a:path>
              </a:pathLst>
            </a:custGeom>
            <a:solidFill>
              <a:schemeClr val="accent1">
                <a:lumMod val="7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grpSp>
      <p:sp>
        <p:nvSpPr>
          <p:cNvPr id="4" name="Picture Placeholder 3"/>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1077816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sz="half" idx="1"/>
          </p:nvPr>
        </p:nvSpPr>
        <p:spPr>
          <a:xfrm>
            <a:off x="526211" y="2138202"/>
            <a:ext cx="11248845" cy="4029685"/>
          </a:xfrm>
          <a:noFill/>
        </p:spPr>
        <p:txBody>
          <a:bodyPr>
            <a:noAutofit/>
          </a:bodyPr>
          <a:lstStyle/>
          <a:p>
            <a:r>
              <a:rPr lang="en-US" sz="2400" dirty="0">
                <a:latin typeface="Calibri" panose="020F0502020204030204" pitchFamily="34" charset="0"/>
                <a:cs typeface="Calibri" panose="020F0502020204030204" pitchFamily="34" charset="0"/>
              </a:rPr>
              <a:t>Student has been:</a:t>
            </a:r>
          </a:p>
          <a:p>
            <a:pPr lvl="1"/>
            <a:r>
              <a:rPr lang="en-US" dirty="0">
                <a:latin typeface="Calibri" panose="020F0502020204030204" pitchFamily="34" charset="0"/>
                <a:cs typeface="Calibri" panose="020F0502020204030204" pitchFamily="34" charset="0"/>
              </a:rPr>
              <a:t>enrolled full time for at least one academic year at the CURRENT education level</a:t>
            </a:r>
          </a:p>
          <a:p>
            <a:pPr lvl="1"/>
            <a:r>
              <a:rPr lang="en-US" dirty="0">
                <a:latin typeface="Calibri" panose="020F0502020204030204" pitchFamily="34" charset="0"/>
                <a:cs typeface="Calibri" panose="020F0502020204030204" pitchFamily="34" charset="0"/>
              </a:rPr>
              <a:t>and is in lawful F-1 status.</a:t>
            </a:r>
          </a:p>
          <a:p>
            <a:pPr marL="457200" lvl="1" indent="0">
              <a:buNone/>
            </a:pPr>
            <a:endParaRPr lang="en-US" dirty="0">
              <a:latin typeface="Calibri" panose="020F0502020204030204" pitchFamily="34" charset="0"/>
              <a:cs typeface="Calibri" panose="020F0502020204030204" pitchFamily="34" charset="0"/>
            </a:endParaRPr>
          </a:p>
          <a:p>
            <a:r>
              <a:rPr lang="en-US" sz="2400" dirty="0">
                <a:latin typeface="Calibri" panose="020F0502020204030204" pitchFamily="34" charset="0"/>
                <a:cs typeface="Calibri" panose="020F0502020204030204" pitchFamily="34" charset="0"/>
              </a:rPr>
              <a:t>Training must be:</a:t>
            </a:r>
          </a:p>
          <a:p>
            <a:pPr lvl="1"/>
            <a:r>
              <a:rPr lang="en-US" dirty="0">
                <a:latin typeface="Calibri" panose="020F0502020204030204" pitchFamily="34" charset="0"/>
                <a:cs typeface="Calibri" panose="020F0502020204030204" pitchFamily="34" charset="0"/>
              </a:rPr>
              <a:t>directly related to student’s field of study</a:t>
            </a:r>
          </a:p>
          <a:p>
            <a:pPr lvl="1"/>
            <a:r>
              <a:rPr lang="en-US" dirty="0">
                <a:latin typeface="Calibri" panose="020F0502020204030204" pitchFamily="34" charset="0"/>
                <a:cs typeface="Calibri" panose="020F0502020204030204" pitchFamily="34" charset="0"/>
              </a:rPr>
              <a:t>an integral part of an established curriculum</a:t>
            </a:r>
          </a:p>
          <a:p>
            <a:pPr lvl="1"/>
            <a:r>
              <a:rPr lang="en-US" dirty="0">
                <a:latin typeface="Calibri" panose="020F0502020204030204" pitchFamily="34" charset="0"/>
                <a:cs typeface="Calibri" panose="020F0502020204030204" pitchFamily="34" charset="0"/>
              </a:rPr>
              <a:t>temporary in nature, and</a:t>
            </a:r>
          </a:p>
          <a:p>
            <a:pPr lvl="1"/>
            <a:r>
              <a:rPr lang="en-US" dirty="0">
                <a:latin typeface="Calibri" panose="020F0502020204030204" pitchFamily="34" charset="0"/>
                <a:cs typeface="Calibri" panose="020F0502020204030204" pitchFamily="34" charset="0"/>
              </a:rPr>
              <a:t>with an employer who has a cooperative agreement (or Internship Master Agreement) with BYU (see: </a:t>
            </a:r>
            <a:r>
              <a:rPr lang="en-US" sz="2400" dirty="0">
                <a:latin typeface="Calibri" panose="020F0502020204030204" pitchFamily="34" charset="0"/>
                <a:cs typeface="Calibri" panose="020F0502020204030204" pitchFamily="34" charset="0"/>
                <a:hlinkClick r:id="rId2"/>
              </a:rPr>
              <a:t>https://experience.byu.edu/students</a:t>
            </a:r>
            <a:r>
              <a:rPr lang="en-US" dirty="0">
                <a:latin typeface="Calibri" panose="020F0502020204030204" pitchFamily="34" charset="0"/>
                <a:cs typeface="Calibri" panose="020F0502020204030204" pitchFamily="34" charset="0"/>
              </a:rPr>
              <a:t>)</a:t>
            </a:r>
            <a:endParaRPr lang="en-US" sz="2400" dirty="0">
              <a:latin typeface="Calibri" panose="020F0502020204030204" pitchFamily="34" charset="0"/>
              <a:cs typeface="Calibri" panose="020F0502020204030204" pitchFamily="34" charset="0"/>
            </a:endParaRPr>
          </a:p>
        </p:txBody>
      </p:sp>
      <p:sp>
        <p:nvSpPr>
          <p:cNvPr id="11" name="TextBox 10"/>
          <p:cNvSpPr txBox="1"/>
          <p:nvPr/>
        </p:nvSpPr>
        <p:spPr>
          <a:xfrm>
            <a:off x="465825" y="228600"/>
            <a:ext cx="11309231" cy="1200329"/>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Code of Federal Regulations</a:t>
            </a:r>
          </a:p>
          <a:p>
            <a:pPr algn="ctr"/>
            <a:r>
              <a:rPr lang="nn-NO" b="1" dirty="0"/>
              <a:t>8 CFR 214.2(f)(10)(i)</a:t>
            </a:r>
            <a:endParaRPr lang="en-US" sz="5400" b="1" spc="360" dirty="0">
              <a:solidFill>
                <a:srgbClr val="8A434F"/>
              </a:solidFill>
              <a:latin typeface="Times New Roman" pitchFamily="18" charset="0"/>
              <a:cs typeface="Times New Roman" pitchFamily="18" charset="0"/>
            </a:endParaRPr>
          </a:p>
        </p:txBody>
      </p:sp>
      <p:grpSp>
        <p:nvGrpSpPr>
          <p:cNvPr id="4" name="Group 3">
            <a:extLst>
              <a:ext uri="{FF2B5EF4-FFF2-40B4-BE49-F238E27FC236}">
                <a16:creationId xmlns:a16="http://schemas.microsoft.com/office/drawing/2014/main" id="{0CBC3B6A-437A-4358-86BE-B42F1520FF21}"/>
              </a:ext>
            </a:extLst>
          </p:cNvPr>
          <p:cNvGrpSpPr/>
          <p:nvPr/>
        </p:nvGrpSpPr>
        <p:grpSpPr>
          <a:xfrm>
            <a:off x="5824268" y="1654169"/>
            <a:ext cx="543464" cy="86264"/>
            <a:chOff x="5900468" y="1740433"/>
            <a:chExt cx="543464" cy="86264"/>
          </a:xfrm>
        </p:grpSpPr>
        <p:sp>
          <p:nvSpPr>
            <p:cNvPr id="2" name="Oval 1">
              <a:extLst>
                <a:ext uri="{FF2B5EF4-FFF2-40B4-BE49-F238E27FC236}">
                  <a16:creationId xmlns:a16="http://schemas.microsoft.com/office/drawing/2014/main" id="{399EE44C-3091-4FDD-AD88-A39229CB7F5B}"/>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52C2CB40-5CC4-4444-9169-FBAD57D77974}"/>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437BB012-7ACA-487C-8724-BA06ED9CFA5D}"/>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5E15066-AE09-4E42-9FC9-9477276F7718}"/>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fade">
                                      <p:cBhvr>
                                        <p:cTn id="7" dur="2000"/>
                                        <p:tgtEl>
                                          <p:spTgt spid="61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fade">
                                      <p:cBhvr>
                                        <p:cTn id="12" dur="2000"/>
                                        <p:tgtEl>
                                          <p:spTgt spid="61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xEl>
                                              <p:pRg st="5" end="5"/>
                                            </p:txEl>
                                          </p:spTgt>
                                        </p:tgtEl>
                                        <p:attrNameLst>
                                          <p:attrName>style.visibility</p:attrName>
                                        </p:attrNameLst>
                                      </p:cBhvr>
                                      <p:to>
                                        <p:strVal val="visible"/>
                                      </p:to>
                                    </p:set>
                                    <p:animEffect transition="in" filter="fade">
                                      <p:cBhvr>
                                        <p:cTn id="17" dur="2000"/>
                                        <p:tgtEl>
                                          <p:spTgt spid="614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7">
                                            <p:txEl>
                                              <p:pRg st="6" end="6"/>
                                            </p:txEl>
                                          </p:spTgt>
                                        </p:tgtEl>
                                        <p:attrNameLst>
                                          <p:attrName>style.visibility</p:attrName>
                                        </p:attrNameLst>
                                      </p:cBhvr>
                                      <p:to>
                                        <p:strVal val="visible"/>
                                      </p:to>
                                    </p:set>
                                    <p:animEffect transition="in" filter="fade">
                                      <p:cBhvr>
                                        <p:cTn id="22" dur="2000"/>
                                        <p:tgtEl>
                                          <p:spTgt spid="614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147">
                                            <p:txEl>
                                              <p:pRg st="7" end="7"/>
                                            </p:txEl>
                                          </p:spTgt>
                                        </p:tgtEl>
                                        <p:attrNameLst>
                                          <p:attrName>style.visibility</p:attrName>
                                        </p:attrNameLst>
                                      </p:cBhvr>
                                      <p:to>
                                        <p:strVal val="visible"/>
                                      </p:to>
                                    </p:set>
                                    <p:animEffect transition="in" filter="fade">
                                      <p:cBhvr>
                                        <p:cTn id="27" dur="2000"/>
                                        <p:tgtEl>
                                          <p:spTgt spid="6147">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147">
                                            <p:txEl>
                                              <p:pRg st="8" end="8"/>
                                            </p:txEl>
                                          </p:spTgt>
                                        </p:tgtEl>
                                        <p:attrNameLst>
                                          <p:attrName>style.visibility</p:attrName>
                                        </p:attrNameLst>
                                      </p:cBhvr>
                                      <p:to>
                                        <p:strVal val="visible"/>
                                      </p:to>
                                    </p:set>
                                    <p:animEffect transition="in" filter="fade">
                                      <p:cBhvr>
                                        <p:cTn id="32" dur="2000"/>
                                        <p:tgtEl>
                                          <p:spTgt spid="61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3804249" y="1446362"/>
            <a:ext cx="7065034" cy="4568569"/>
          </a:xfrm>
          <a:noFill/>
        </p:spPr>
        <p:txBody>
          <a:bodyPr>
            <a:noAutofit/>
          </a:bodyPr>
          <a:lstStyle/>
          <a:p>
            <a:pPr>
              <a:lnSpc>
                <a:spcPct val="90000"/>
              </a:lnSpc>
            </a:pPr>
            <a:r>
              <a:rPr lang="en-US"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BEFORE</a:t>
            </a:r>
            <a:r>
              <a:rPr lang="en-US" dirty="0">
                <a:latin typeface="Calibri" panose="020F0502020204030204" pitchFamily="34" charset="0"/>
                <a:cs typeface="Calibri" panose="020F0502020204030204" pitchFamily="34" charset="0"/>
              </a:rPr>
              <a:t> completion of study</a:t>
            </a:r>
          </a:p>
          <a:p>
            <a:pPr>
              <a:lnSpc>
                <a:spcPct val="90000"/>
              </a:lnSpc>
            </a:pPr>
            <a:r>
              <a:rPr lang="en-US" dirty="0">
                <a:latin typeface="Calibri" panose="020F0502020204030204" pitchFamily="34" charset="0"/>
                <a:cs typeface="Calibri" panose="020F0502020204030204" pitchFamily="34" charset="0"/>
              </a:rPr>
              <a:t>have written authorization </a:t>
            </a:r>
            <a:r>
              <a:rPr lang="en-US"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BEFORE</a:t>
            </a:r>
            <a:r>
              <a:rPr lang="en-US" dirty="0">
                <a:latin typeface="Calibri" panose="020F0502020204030204" pitchFamily="34" charset="0"/>
                <a:cs typeface="Calibri" panose="020F0502020204030204" pitchFamily="34" charset="0"/>
              </a:rPr>
              <a:t> starting</a:t>
            </a:r>
          </a:p>
          <a:p>
            <a:pPr lvl="1">
              <a:lnSpc>
                <a:spcPct val="90000"/>
              </a:lnSpc>
            </a:pPr>
            <a:r>
              <a:rPr lang="en-US" sz="2600" dirty="0">
                <a:latin typeface="Calibri" panose="020F0502020204030204" pitchFamily="34" charset="0"/>
                <a:cs typeface="Calibri" panose="020F0502020204030204" pitchFamily="34" charset="0"/>
              </a:rPr>
              <a:t>CPT must be no earlier than the day after the previous term/semester graduation date as noted on the academic calendar. </a:t>
            </a:r>
          </a:p>
          <a:p>
            <a:pPr lvl="1">
              <a:lnSpc>
                <a:spcPct val="90000"/>
              </a:lnSpc>
            </a:pPr>
            <a:r>
              <a:rPr lang="en-US" sz="2600" dirty="0">
                <a:latin typeface="Calibri" panose="020F0502020204030204" pitchFamily="34" charset="0"/>
                <a:cs typeface="Calibri" panose="020F0502020204030204" pitchFamily="34" charset="0"/>
              </a:rPr>
              <a:t>End date must be before the first day of classes for the next semester/term or I-20 end date.</a:t>
            </a:r>
          </a:p>
          <a:p>
            <a:pPr>
              <a:lnSpc>
                <a:spcPct val="90000"/>
              </a:lnSpc>
            </a:pPr>
            <a:r>
              <a:rPr lang="en-US" dirty="0">
                <a:latin typeface="Calibri" panose="020F0502020204030204" pitchFamily="34" charset="0"/>
                <a:cs typeface="Calibri" panose="020F0502020204030204" pitchFamily="34" charset="0"/>
              </a:rPr>
              <a:t>only work up to 20 hours  weekly during enrolled semesters</a:t>
            </a:r>
          </a:p>
          <a:p>
            <a:pPr>
              <a:lnSpc>
                <a:spcPct val="90000"/>
              </a:lnSpc>
            </a:pPr>
            <a:r>
              <a:rPr lang="en-US" dirty="0">
                <a:latin typeface="Calibri" panose="020F0502020204030204" pitchFamily="34" charset="0"/>
                <a:cs typeface="Calibri" panose="020F0502020204030204" pitchFamily="34" charset="0"/>
              </a:rPr>
              <a:t>may work over 20 hours during vacations.</a:t>
            </a:r>
          </a:p>
        </p:txBody>
      </p:sp>
      <p:pic>
        <p:nvPicPr>
          <p:cNvPr id="6" name="Picture 5" descr="male_student.jpg"/>
          <p:cNvPicPr>
            <a:picLocks noChangeAspect="1"/>
          </p:cNvPicPr>
          <p:nvPr/>
        </p:nvPicPr>
        <p:blipFill>
          <a:blip r:embed="rId2"/>
          <a:stretch>
            <a:fillRect/>
          </a:stretch>
        </p:blipFill>
        <p:spPr>
          <a:xfrm flipH="1">
            <a:off x="711679" y="1446362"/>
            <a:ext cx="3092570" cy="4568569"/>
          </a:xfrm>
          <a:prstGeom prst="rect">
            <a:avLst/>
          </a:prstGeom>
        </p:spPr>
      </p:pic>
      <p:sp>
        <p:nvSpPr>
          <p:cNvPr id="10" name="TextBox 9">
            <a:extLst>
              <a:ext uri="{FF2B5EF4-FFF2-40B4-BE49-F238E27FC236}">
                <a16:creationId xmlns:a16="http://schemas.microsoft.com/office/drawing/2014/main" id="{F822A72F-1DBB-4699-B1FF-A9187314FEB2}"/>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Training Requirements</a:t>
            </a: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171">
                                            <p:txEl>
                                              <p:pRg st="0" end="0"/>
                                            </p:txEl>
                                          </p:spTgt>
                                        </p:tgtEl>
                                        <p:attrNameLst>
                                          <p:attrName>style.visibility</p:attrName>
                                        </p:attrNameLst>
                                      </p:cBhvr>
                                      <p:to>
                                        <p:strVal val="visible"/>
                                      </p:to>
                                    </p:set>
                                    <p:animEffect transition="in" filter="fade">
                                      <p:cBhvr>
                                        <p:cTn id="11" dur="2000"/>
                                        <p:tgtEl>
                                          <p:spTgt spid="717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7171">
                                            <p:txEl>
                                              <p:pRg st="1" end="1"/>
                                            </p:txEl>
                                          </p:spTgt>
                                        </p:tgtEl>
                                        <p:attrNameLst>
                                          <p:attrName>style.visibility</p:attrName>
                                        </p:attrNameLst>
                                      </p:cBhvr>
                                      <p:to>
                                        <p:strVal val="visible"/>
                                      </p:to>
                                    </p:set>
                                    <p:animEffect transition="in" filter="fade">
                                      <p:cBhvr>
                                        <p:cTn id="16" dur="2000"/>
                                        <p:tgtEl>
                                          <p:spTgt spid="717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171">
                                            <p:txEl>
                                              <p:pRg st="2" end="2"/>
                                            </p:txEl>
                                          </p:spTgt>
                                        </p:tgtEl>
                                        <p:attrNameLst>
                                          <p:attrName>style.visibility</p:attrName>
                                        </p:attrNameLst>
                                      </p:cBhvr>
                                      <p:to>
                                        <p:strVal val="visible"/>
                                      </p:to>
                                    </p:set>
                                    <p:animEffect transition="in" filter="fade">
                                      <p:cBhvr>
                                        <p:cTn id="21" dur="2000"/>
                                        <p:tgtEl>
                                          <p:spTgt spid="7171">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171">
                                            <p:txEl>
                                              <p:pRg st="3" end="3"/>
                                            </p:txEl>
                                          </p:spTgt>
                                        </p:tgtEl>
                                        <p:attrNameLst>
                                          <p:attrName>style.visibility</p:attrName>
                                        </p:attrNameLst>
                                      </p:cBhvr>
                                      <p:to>
                                        <p:strVal val="visible"/>
                                      </p:to>
                                    </p:set>
                                    <p:animEffect transition="in" filter="fade">
                                      <p:cBhvr>
                                        <p:cTn id="26" dur="2000"/>
                                        <p:tgtEl>
                                          <p:spTgt spid="7171">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Effect transition="in" filter="fade">
                                      <p:cBhvr>
                                        <p:cTn id="31" dur="2000"/>
                                        <p:tgtEl>
                                          <p:spTgt spid="7171">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7171">
                                            <p:txEl>
                                              <p:pRg st="5" end="5"/>
                                            </p:txEl>
                                          </p:spTgt>
                                        </p:tgtEl>
                                        <p:attrNameLst>
                                          <p:attrName>style.visibility</p:attrName>
                                        </p:attrNameLst>
                                      </p:cBhvr>
                                      <p:to>
                                        <p:strVal val="visible"/>
                                      </p:to>
                                    </p:set>
                                    <p:animEffect transition="in" filter="fade">
                                      <p:cBhvr>
                                        <p:cTn id="36" dur="2000"/>
                                        <p:tgtEl>
                                          <p:spTgt spid="71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reamstimefree_69143.jpg">
            <a:extLst>
              <a:ext uri="{FF2B5EF4-FFF2-40B4-BE49-F238E27FC236}">
                <a16:creationId xmlns:a16="http://schemas.microsoft.com/office/drawing/2014/main" id="{B62BF1EA-1AE5-6AB1-9750-ACED8530D3AE}"/>
              </a:ext>
            </a:extLst>
          </p:cNvPr>
          <p:cNvPicPr>
            <a:picLocks noChangeAspect="1"/>
          </p:cNvPicPr>
          <p:nvPr/>
        </p:nvPicPr>
        <p:blipFill>
          <a:blip r:embed="rId2" cstate="print"/>
          <a:stretch>
            <a:fillRect/>
          </a:stretch>
        </p:blipFill>
        <p:spPr>
          <a:xfrm>
            <a:off x="5659375" y="2723940"/>
            <a:ext cx="6532625" cy="4396115"/>
          </a:xfrm>
          <a:prstGeom prst="rect">
            <a:avLst/>
          </a:prstGeom>
        </p:spPr>
      </p:pic>
      <p:sp>
        <p:nvSpPr>
          <p:cNvPr id="3" name="Rectangle 3">
            <a:extLst>
              <a:ext uri="{FF2B5EF4-FFF2-40B4-BE49-F238E27FC236}">
                <a16:creationId xmlns:a16="http://schemas.microsoft.com/office/drawing/2014/main" id="{FCEC9D09-9E6A-1241-49FA-B3195A1C4696}"/>
              </a:ext>
            </a:extLst>
          </p:cNvPr>
          <p:cNvSpPr txBox="1">
            <a:spLocks noChangeArrowheads="1"/>
          </p:cNvSpPr>
          <p:nvPr/>
        </p:nvSpPr>
        <p:spPr>
          <a:xfrm>
            <a:off x="1318408" y="1637580"/>
            <a:ext cx="7540919" cy="3200400"/>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tx2">
                  <a:lumMod val="60000"/>
                  <a:lumOff val="40000"/>
                </a:schemeClr>
              </a:buClr>
              <a:buFont typeface="Wingdings" pitchFamily="2" charset="2"/>
              <a:buChar char=""/>
            </a:pPr>
            <a:r>
              <a:rPr lang="en-US" sz="3600" dirty="0">
                <a:latin typeface="Calibri" panose="020F0502020204030204" pitchFamily="34" charset="0"/>
                <a:cs typeface="Calibri" panose="020F0502020204030204" pitchFamily="34" charset="0"/>
              </a:rPr>
              <a:t>  Prospective employer letter</a:t>
            </a:r>
          </a:p>
          <a:p>
            <a:pPr>
              <a:buClr>
                <a:schemeClr val="tx2">
                  <a:lumMod val="60000"/>
                  <a:lumOff val="40000"/>
                </a:schemeClr>
              </a:buClr>
              <a:buFont typeface="Wingdings" pitchFamily="2" charset="2"/>
              <a:buChar char=""/>
            </a:pPr>
            <a:r>
              <a:rPr lang="en-US" sz="3600" dirty="0">
                <a:latin typeface="Calibri" panose="020F0502020204030204" pitchFamily="34" charset="0"/>
                <a:cs typeface="Calibri" panose="020F0502020204030204" pitchFamily="34" charset="0"/>
              </a:rPr>
              <a:t>  Internship coordinator form</a:t>
            </a:r>
          </a:p>
          <a:p>
            <a:pPr>
              <a:buClr>
                <a:schemeClr val="tx2">
                  <a:lumMod val="60000"/>
                  <a:lumOff val="40000"/>
                </a:schemeClr>
              </a:buClr>
              <a:buFont typeface="Wingdings" pitchFamily="2" charset="2"/>
              <a:buChar char=""/>
            </a:pPr>
            <a:r>
              <a:rPr lang="en-US" sz="3600" dirty="0">
                <a:latin typeface="Calibri" panose="020F0502020204030204" pitchFamily="34" charset="0"/>
                <a:cs typeface="Calibri" panose="020F0502020204030204" pitchFamily="34" charset="0"/>
              </a:rPr>
              <a:t>  Internship credit registration</a:t>
            </a:r>
          </a:p>
          <a:p>
            <a:pPr>
              <a:buClr>
                <a:schemeClr val="tx2">
                  <a:lumMod val="60000"/>
                  <a:lumOff val="40000"/>
                </a:schemeClr>
              </a:buClr>
              <a:buFont typeface="Wingdings" pitchFamily="2" charset="2"/>
              <a:buChar char=""/>
            </a:pPr>
            <a:r>
              <a:rPr lang="en-US" sz="3600" dirty="0">
                <a:latin typeface="Calibri" panose="020F0502020204030204" pitchFamily="34" charset="0"/>
                <a:cs typeface="Calibri" panose="020F0502020204030204" pitchFamily="34" charset="0"/>
              </a:rPr>
              <a:t>  Application to International Student    </a:t>
            </a:r>
          </a:p>
          <a:p>
            <a:pPr marL="0" indent="0">
              <a:buClr>
                <a:schemeClr val="tx2">
                  <a:lumMod val="60000"/>
                  <a:lumOff val="40000"/>
                </a:schemeClr>
              </a:buClr>
              <a:buFont typeface="Arial" panose="020B0604020202020204" pitchFamily="34" charset="0"/>
              <a:buNone/>
            </a:pPr>
            <a:r>
              <a:rPr lang="en-US" sz="3600" dirty="0">
                <a:latin typeface="Calibri" panose="020F0502020204030204" pitchFamily="34" charset="0"/>
                <a:cs typeface="Calibri" panose="020F0502020204030204" pitchFamily="34" charset="0"/>
              </a:rPr>
              <a:t>     &amp; Scholar Services</a:t>
            </a:r>
          </a:p>
        </p:txBody>
      </p:sp>
      <p:sp>
        <p:nvSpPr>
          <p:cNvPr id="4" name="TextBox 3">
            <a:extLst>
              <a:ext uri="{FF2B5EF4-FFF2-40B4-BE49-F238E27FC236}">
                <a16:creationId xmlns:a16="http://schemas.microsoft.com/office/drawing/2014/main" id="{8F3FD75E-BD8E-4D74-4D4E-5A35B954B957}"/>
              </a:ext>
            </a:extLst>
          </p:cNvPr>
          <p:cNvSpPr txBox="1"/>
          <p:nvPr/>
        </p:nvSpPr>
        <p:spPr>
          <a:xfrm>
            <a:off x="465825" y="228600"/>
            <a:ext cx="11309231" cy="923330"/>
          </a:xfrm>
          <a:prstGeom prst="rect">
            <a:avLst/>
          </a:prstGeom>
          <a:noFill/>
        </p:spPr>
        <p:txBody>
          <a:bodyPr wrap="square" rtlCol="0">
            <a:spAutoFit/>
          </a:bodyPr>
          <a:lstStyle/>
          <a:p>
            <a:pPr algn="ctr"/>
            <a:r>
              <a:rPr lang="en-US" sz="5400" b="1" spc="360" dirty="0">
                <a:solidFill>
                  <a:srgbClr val="8A434F"/>
                </a:solidFill>
                <a:latin typeface="Times New Roman" pitchFamily="18" charset="0"/>
                <a:cs typeface="Times New Roman" pitchFamily="18" charset="0"/>
              </a:rPr>
              <a:t>Approval Procedures</a:t>
            </a:r>
          </a:p>
        </p:txBody>
      </p:sp>
      <p:grpSp>
        <p:nvGrpSpPr>
          <p:cNvPr id="5" name="Group 4">
            <a:extLst>
              <a:ext uri="{FF2B5EF4-FFF2-40B4-BE49-F238E27FC236}">
                <a16:creationId xmlns:a16="http://schemas.microsoft.com/office/drawing/2014/main" id="{36BD8759-0BD2-7D39-D302-D365761E4F98}"/>
              </a:ext>
            </a:extLst>
          </p:cNvPr>
          <p:cNvGrpSpPr/>
          <p:nvPr/>
        </p:nvGrpSpPr>
        <p:grpSpPr>
          <a:xfrm>
            <a:off x="5824268" y="1360877"/>
            <a:ext cx="543464" cy="86264"/>
            <a:chOff x="5900468" y="1740433"/>
            <a:chExt cx="543464" cy="86264"/>
          </a:xfrm>
        </p:grpSpPr>
        <p:sp>
          <p:nvSpPr>
            <p:cNvPr id="7" name="Oval 6">
              <a:extLst>
                <a:ext uri="{FF2B5EF4-FFF2-40B4-BE49-F238E27FC236}">
                  <a16:creationId xmlns:a16="http://schemas.microsoft.com/office/drawing/2014/main" id="{5279495A-842E-4349-2B75-14B411D5F35C}"/>
                </a:ext>
              </a:extLst>
            </p:cNvPr>
            <p:cNvSpPr/>
            <p:nvPr/>
          </p:nvSpPr>
          <p:spPr>
            <a:xfrm>
              <a:off x="59004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CA5E962A-5B5D-9212-C8CF-0A8308C98870}"/>
                </a:ext>
              </a:extLst>
            </p:cNvPr>
            <p:cNvSpPr/>
            <p:nvPr/>
          </p:nvSpPr>
          <p:spPr>
            <a:xfrm>
              <a:off x="60528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59467B0-A381-9368-71DC-22F7BCF76FEF}"/>
                </a:ext>
              </a:extLst>
            </p:cNvPr>
            <p:cNvSpPr/>
            <p:nvPr/>
          </p:nvSpPr>
          <p:spPr>
            <a:xfrm>
              <a:off x="62052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446DA78-D462-FC9F-7790-1F8A608CF128}"/>
                </a:ext>
              </a:extLst>
            </p:cNvPr>
            <p:cNvSpPr/>
            <p:nvPr/>
          </p:nvSpPr>
          <p:spPr>
            <a:xfrm>
              <a:off x="6357668" y="1740433"/>
              <a:ext cx="86264"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92603301"/>
      </p:ext>
    </p:extLst>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sz="5400" dirty="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Prospective Employer Letter</a:t>
            </a:r>
          </a:p>
        </p:txBody>
      </p:sp>
      <p:sp>
        <p:nvSpPr>
          <p:cNvPr id="10243" name="Rectangle 3"/>
          <p:cNvSpPr>
            <a:spLocks noGrp="1" noChangeArrowheads="1"/>
          </p:cNvSpPr>
          <p:nvPr>
            <p:ph idx="1"/>
          </p:nvPr>
        </p:nvSpPr>
        <p:spPr>
          <a:xfrm>
            <a:off x="1981200" y="1600200"/>
            <a:ext cx="8305800" cy="4876800"/>
          </a:xfrm>
          <a:noFill/>
        </p:spPr>
        <p:txBody>
          <a:bodyPr>
            <a:noAutofit/>
          </a:bodyPr>
          <a:lstStyle/>
          <a:p>
            <a:pPr>
              <a:buClr>
                <a:schemeClr val="tx2">
                  <a:lumMod val="60000"/>
                  <a:lumOff val="40000"/>
                </a:schemeClr>
              </a:buClr>
              <a:buFont typeface="Wingdings" pitchFamily="2" charset="2"/>
              <a:buChar char=""/>
            </a:pPr>
            <a:r>
              <a:rPr lang="en-US" sz="3800" dirty="0">
                <a:solidFill>
                  <a:schemeClr val="tx2">
                    <a:lumMod val="40000"/>
                    <a:lumOff val="60000"/>
                  </a:schemeClr>
                </a:solidFill>
                <a:latin typeface="Humanst521 BT" pitchFamily="34" charset="0"/>
              </a:rPr>
              <a:t> </a:t>
            </a:r>
            <a:r>
              <a:rPr lang="en-US" sz="3800" dirty="0">
                <a:latin typeface="Calibri" panose="020F0502020204030204" pitchFamily="34" charset="0"/>
                <a:ea typeface="Calibri" panose="020F0502020204030204" pitchFamily="34" charset="0"/>
                <a:cs typeface="Calibri" panose="020F0502020204030204" pitchFamily="34" charset="0"/>
              </a:rPr>
              <a:t>Firm’s name and contact information</a:t>
            </a:r>
          </a:p>
          <a:p>
            <a:pPr>
              <a:buClr>
                <a:schemeClr val="tx2">
                  <a:lumMod val="60000"/>
                  <a:lumOff val="40000"/>
                </a:schemeClr>
              </a:buClr>
              <a:buFont typeface="Wingdings" pitchFamily="2" charset="2"/>
              <a:buChar char=""/>
            </a:pPr>
            <a:r>
              <a:rPr lang="en-US" sz="3800" dirty="0">
                <a:latin typeface="Calibri" panose="020F0502020204030204" pitchFamily="34" charset="0"/>
                <a:ea typeface="Calibri" panose="020F0502020204030204" pitchFamily="34" charset="0"/>
                <a:cs typeface="Calibri" panose="020F0502020204030204" pitchFamily="34" charset="0"/>
              </a:rPr>
              <a:t> Date</a:t>
            </a:r>
          </a:p>
          <a:p>
            <a:pPr>
              <a:buClr>
                <a:schemeClr val="tx2">
                  <a:lumMod val="60000"/>
                  <a:lumOff val="40000"/>
                </a:schemeClr>
              </a:buClr>
              <a:buFont typeface="Wingdings" pitchFamily="2" charset="2"/>
              <a:buChar char=""/>
            </a:pPr>
            <a:r>
              <a:rPr lang="en-US" sz="3800" dirty="0">
                <a:latin typeface="Calibri" panose="020F0502020204030204" pitchFamily="34" charset="0"/>
                <a:ea typeface="Calibri" panose="020F0502020204030204" pitchFamily="34" charset="0"/>
                <a:cs typeface="Calibri" panose="020F0502020204030204" pitchFamily="34" charset="0"/>
              </a:rPr>
              <a:t> Position listed as part-time or full-time</a:t>
            </a:r>
          </a:p>
          <a:p>
            <a:pPr>
              <a:buClr>
                <a:schemeClr val="tx2">
                  <a:lumMod val="60000"/>
                  <a:lumOff val="40000"/>
                </a:schemeClr>
              </a:buClr>
              <a:buFont typeface="Wingdings" pitchFamily="2" charset="2"/>
              <a:buChar char=""/>
            </a:pPr>
            <a:r>
              <a:rPr lang="en-US" sz="3800" dirty="0">
                <a:latin typeface="Calibri" panose="020F0502020204030204" pitchFamily="34" charset="0"/>
                <a:ea typeface="Calibri" panose="020F0502020204030204" pitchFamily="34" charset="0"/>
                <a:cs typeface="Calibri" panose="020F0502020204030204" pitchFamily="34" charset="0"/>
              </a:rPr>
              <a:t> Beginning date (must be in the future)  </a:t>
            </a:r>
            <a:r>
              <a:rPr lang="en-US" sz="3800" dirty="0">
                <a:solidFill>
                  <a:schemeClr val="bg1"/>
                </a:solidFill>
                <a:latin typeface="Calibri" panose="020F0502020204030204" pitchFamily="34" charset="0"/>
                <a:ea typeface="Calibri" panose="020F0502020204030204" pitchFamily="34" charset="0"/>
                <a:cs typeface="Calibri" panose="020F0502020204030204" pitchFamily="34" charset="0"/>
              </a:rPr>
              <a:t>.,</a:t>
            </a:r>
            <a:r>
              <a:rPr lang="en-US" sz="3800" dirty="0">
                <a:latin typeface="Calibri" panose="020F0502020204030204" pitchFamily="34" charset="0"/>
                <a:ea typeface="Calibri" panose="020F0502020204030204" pitchFamily="34" charset="0"/>
                <a:cs typeface="Calibri" panose="020F0502020204030204" pitchFamily="34" charset="0"/>
              </a:rPr>
              <a:t>and ending date</a:t>
            </a:r>
          </a:p>
          <a:p>
            <a:pPr>
              <a:buClr>
                <a:schemeClr val="tx2">
                  <a:lumMod val="60000"/>
                  <a:lumOff val="40000"/>
                </a:schemeClr>
              </a:buClr>
              <a:buFont typeface="Wingdings" pitchFamily="2" charset="2"/>
              <a:buChar char=""/>
            </a:pPr>
            <a:r>
              <a:rPr lang="en-US" sz="3800" dirty="0">
                <a:latin typeface="Calibri" panose="020F0502020204030204" pitchFamily="34" charset="0"/>
                <a:ea typeface="Calibri" panose="020F0502020204030204" pitchFamily="34" charset="0"/>
                <a:cs typeface="Calibri" panose="020F0502020204030204" pitchFamily="34" charset="0"/>
              </a:rPr>
              <a:t> Nature/description of the training</a:t>
            </a:r>
          </a:p>
          <a:p>
            <a:pPr>
              <a:buClr>
                <a:schemeClr val="tx2">
                  <a:lumMod val="60000"/>
                  <a:lumOff val="40000"/>
                </a:schemeClr>
              </a:buClr>
              <a:buFont typeface="Wingdings" pitchFamily="2" charset="2"/>
              <a:buChar char=""/>
            </a:pPr>
            <a:r>
              <a:rPr lang="en-US" sz="3800" dirty="0">
                <a:latin typeface="Calibri" panose="020F0502020204030204" pitchFamily="34" charset="0"/>
                <a:ea typeface="Calibri" panose="020F0502020204030204" pitchFamily="34" charset="0"/>
                <a:cs typeface="Calibri" panose="020F0502020204030204" pitchFamily="34" charset="0"/>
              </a:rPr>
              <a:t> Signature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employer.jpg"/>
          <p:cNvPicPr>
            <a:picLocks noChangeAspect="1"/>
          </p:cNvPicPr>
          <p:nvPr/>
        </p:nvPicPr>
        <p:blipFill>
          <a:blip r:embed="rId3" cstate="print"/>
          <a:stretch>
            <a:fillRect/>
          </a:stretch>
        </p:blipFill>
        <p:spPr>
          <a:xfrm>
            <a:off x="2174897" y="-247454"/>
            <a:ext cx="7593968" cy="7638854"/>
          </a:xfrm>
          <a:prstGeom prst="rect">
            <a:avLst/>
          </a:prstGeom>
          <a:ln>
            <a:solidFill>
              <a:schemeClr val="tx1"/>
            </a:solidFill>
          </a:ln>
          <a:effectLst>
            <a:innerShdw blurRad="190500" dist="12700">
              <a:prstClr val="black">
                <a:alpha val="50000"/>
              </a:prstClr>
            </a:innerShdw>
          </a:effectLst>
        </p:spPr>
      </p:pic>
      <p:sp>
        <p:nvSpPr>
          <p:cNvPr id="5" name="TextBox 4"/>
          <p:cNvSpPr txBox="1"/>
          <p:nvPr/>
        </p:nvSpPr>
        <p:spPr>
          <a:xfrm>
            <a:off x="2464981" y="2514600"/>
            <a:ext cx="7097234" cy="1815882"/>
          </a:xfrm>
          <a:prstGeom prst="rect">
            <a:avLst/>
          </a:prstGeom>
          <a:solidFill>
            <a:schemeClr val="bg1"/>
          </a:solidFill>
        </p:spPr>
        <p:txBody>
          <a:bodyPr wrap="square" rtlCol="0">
            <a:spAutoFit/>
          </a:bodyPr>
          <a:lstStyle/>
          <a:p>
            <a:r>
              <a:rPr lang="en-US" sz="1400" dirty="0">
                <a:latin typeface="Times New Roman" panose="02020603050405020304" pitchFamily="18" charset="0"/>
                <a:cs typeface="Times New Roman" panose="02020603050405020304" pitchFamily="18" charset="0"/>
              </a:rPr>
              <a:t>Samuel Rodriquez will be employed as a full-time entry level engineer at my office beginning January 25, 2024 until April 29, 2024. He will be preparing preliminary calculations and drawings for residential and commercial buildings under my supervision.</a:t>
            </a: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If you have any questions, please feel free to contact me.</a:t>
            </a:r>
          </a:p>
          <a:p>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			             Sincerely,</a:t>
            </a:r>
          </a:p>
        </p:txBody>
      </p:sp>
      <p:sp>
        <p:nvSpPr>
          <p:cNvPr id="288777" name="Line 9"/>
          <p:cNvSpPr>
            <a:spLocks noChangeShapeType="1"/>
          </p:cNvSpPr>
          <p:nvPr/>
        </p:nvSpPr>
        <p:spPr bwMode="auto">
          <a:xfrm>
            <a:off x="6781800" y="2133600"/>
            <a:ext cx="304800" cy="685800"/>
          </a:xfrm>
          <a:prstGeom prst="line">
            <a:avLst/>
          </a:prstGeom>
          <a:noFill/>
          <a:ln w="25400">
            <a:solidFill>
              <a:schemeClr val="tx2">
                <a:lumMod val="60000"/>
                <a:lumOff val="40000"/>
              </a:schemeClr>
            </a:solidFill>
            <a:round/>
            <a:headEnd/>
            <a:tailEnd type="triangle" w="med" len="med"/>
          </a:ln>
          <a:effectLst/>
        </p:spPr>
        <p:txBody>
          <a:bodyPr/>
          <a:lstStyle/>
          <a:p>
            <a:endParaRPr lang="en-US"/>
          </a:p>
        </p:txBody>
      </p:sp>
      <p:sp>
        <p:nvSpPr>
          <p:cNvPr id="288778" name="Text Box 10"/>
          <p:cNvSpPr txBox="1">
            <a:spLocks noChangeArrowheads="1"/>
          </p:cNvSpPr>
          <p:nvPr/>
        </p:nvSpPr>
        <p:spPr bwMode="auto">
          <a:xfrm>
            <a:off x="6096000" y="1752600"/>
            <a:ext cx="2057400" cy="369332"/>
          </a:xfrm>
          <a:prstGeom prst="rect">
            <a:avLst/>
          </a:prstGeom>
          <a:solidFill>
            <a:schemeClr val="bg1"/>
          </a:solidFill>
          <a:ln w="9525">
            <a:noFill/>
            <a:miter lim="800000"/>
            <a:headEnd/>
            <a:tailEnd/>
          </a:ln>
          <a:effectLst/>
        </p:spPr>
        <p:txBody>
          <a:bodyPr wrap="square">
            <a:spAutoFit/>
          </a:bodyPr>
          <a:lstStyle/>
          <a:p>
            <a:pPr>
              <a:spcBef>
                <a:spcPct val="50000"/>
              </a:spcBef>
            </a:pPr>
            <a:r>
              <a:rPr lang="en-US" dirty="0">
                <a:solidFill>
                  <a:schemeClr val="tx2">
                    <a:lumMod val="60000"/>
                    <a:lumOff val="40000"/>
                  </a:schemeClr>
                </a:solidFill>
                <a:latin typeface="Humanst521 BT" pitchFamily="34" charset="0"/>
              </a:rPr>
              <a:t>Nature of Training</a:t>
            </a:r>
          </a:p>
        </p:txBody>
      </p:sp>
      <p:sp>
        <p:nvSpPr>
          <p:cNvPr id="288779" name="Line 11"/>
          <p:cNvSpPr>
            <a:spLocks noChangeShapeType="1"/>
          </p:cNvSpPr>
          <p:nvPr/>
        </p:nvSpPr>
        <p:spPr bwMode="auto">
          <a:xfrm>
            <a:off x="4876800" y="2057400"/>
            <a:ext cx="609600" cy="457200"/>
          </a:xfrm>
          <a:prstGeom prst="line">
            <a:avLst/>
          </a:prstGeom>
          <a:noFill/>
          <a:ln w="25400">
            <a:solidFill>
              <a:srgbClr val="FFFF00"/>
            </a:solidFill>
            <a:round/>
            <a:headEnd/>
            <a:tailEnd type="triangle" w="med" len="med"/>
          </a:ln>
          <a:effectLst>
            <a:outerShdw blurRad="50800" dist="38100" algn="l" rotWithShape="0">
              <a:prstClr val="black">
                <a:alpha val="40000"/>
              </a:prstClr>
            </a:outerShdw>
          </a:effectLst>
        </p:spPr>
        <p:txBody>
          <a:bodyPr/>
          <a:lstStyle/>
          <a:p>
            <a:endParaRPr lang="en-US"/>
          </a:p>
        </p:txBody>
      </p:sp>
      <p:sp>
        <p:nvSpPr>
          <p:cNvPr id="288781" name="Line 13"/>
          <p:cNvSpPr>
            <a:spLocks noChangeShapeType="1"/>
          </p:cNvSpPr>
          <p:nvPr/>
        </p:nvSpPr>
        <p:spPr bwMode="auto">
          <a:xfrm>
            <a:off x="2057400" y="2362200"/>
            <a:ext cx="457200" cy="457200"/>
          </a:xfrm>
          <a:prstGeom prst="line">
            <a:avLst/>
          </a:prstGeom>
          <a:noFill/>
          <a:ln w="25400">
            <a:solidFill>
              <a:schemeClr val="accent3">
                <a:lumMod val="75000"/>
              </a:schemeClr>
            </a:solidFill>
            <a:round/>
            <a:headEnd/>
            <a:tailEnd type="triangle" w="med" len="med"/>
          </a:ln>
          <a:effectLst/>
        </p:spPr>
        <p:txBody>
          <a:bodyPr/>
          <a:lstStyle/>
          <a:p>
            <a:endParaRPr lang="en-US"/>
          </a:p>
        </p:txBody>
      </p:sp>
      <p:sp>
        <p:nvSpPr>
          <p:cNvPr id="20" name="Rectangle 19"/>
          <p:cNvSpPr/>
          <p:nvPr/>
        </p:nvSpPr>
        <p:spPr>
          <a:xfrm>
            <a:off x="5486400" y="2569534"/>
            <a:ext cx="685800" cy="228600"/>
          </a:xfrm>
          <a:prstGeom prst="rect">
            <a:avLst/>
          </a:prstGeom>
          <a:solidFill>
            <a:srgbClr val="FFFF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181601" y="2819400"/>
            <a:ext cx="3838575" cy="171254"/>
          </a:xfrm>
          <a:prstGeom prst="rect">
            <a:avLst/>
          </a:prstGeom>
          <a:solidFill>
            <a:schemeClr val="tx2">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733800" y="6248400"/>
            <a:ext cx="4267200" cy="609600"/>
          </a:xfrm>
          <a:prstGeom prst="rect">
            <a:avLst/>
          </a:prstGeom>
          <a:solidFill>
            <a:schemeClr val="accent2">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514600" y="3036456"/>
            <a:ext cx="5334000" cy="142679"/>
          </a:xfrm>
          <a:prstGeom prst="rect">
            <a:avLst/>
          </a:prstGeom>
          <a:solidFill>
            <a:schemeClr val="tx2">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8782" name="Text Box 14"/>
          <p:cNvSpPr txBox="1">
            <a:spLocks noChangeArrowheads="1"/>
          </p:cNvSpPr>
          <p:nvPr/>
        </p:nvSpPr>
        <p:spPr bwMode="auto">
          <a:xfrm>
            <a:off x="1524000" y="1720850"/>
            <a:ext cx="1828800" cy="641350"/>
          </a:xfrm>
          <a:prstGeom prst="rect">
            <a:avLst/>
          </a:prstGeom>
          <a:solidFill>
            <a:schemeClr val="bg1"/>
          </a:solidFill>
          <a:ln w="9525">
            <a:noFill/>
            <a:miter lim="800000"/>
            <a:headEnd/>
            <a:tailEnd/>
          </a:ln>
          <a:effectLst/>
        </p:spPr>
        <p:txBody>
          <a:bodyPr>
            <a:spAutoFit/>
          </a:bodyPr>
          <a:lstStyle/>
          <a:p>
            <a:pPr>
              <a:spcBef>
                <a:spcPct val="50000"/>
              </a:spcBef>
            </a:pPr>
            <a:r>
              <a:rPr lang="en-US" dirty="0">
                <a:solidFill>
                  <a:schemeClr val="accent3">
                    <a:lumMod val="75000"/>
                  </a:schemeClr>
                </a:solidFill>
                <a:latin typeface="Humanst521 BT" pitchFamily="34" charset="0"/>
              </a:rPr>
              <a:t>Beginning and Ending Dates</a:t>
            </a:r>
          </a:p>
        </p:txBody>
      </p:sp>
      <p:sp>
        <p:nvSpPr>
          <p:cNvPr id="288786" name="Text Box 18"/>
          <p:cNvSpPr txBox="1">
            <a:spLocks noChangeArrowheads="1"/>
          </p:cNvSpPr>
          <p:nvPr/>
        </p:nvSpPr>
        <p:spPr bwMode="auto">
          <a:xfrm>
            <a:off x="3048000" y="4267201"/>
            <a:ext cx="1371600" cy="366713"/>
          </a:xfrm>
          <a:prstGeom prst="rect">
            <a:avLst/>
          </a:prstGeom>
          <a:solidFill>
            <a:schemeClr val="bg1"/>
          </a:solidFill>
          <a:ln w="9525">
            <a:noFill/>
            <a:miter lim="800000"/>
            <a:headEnd/>
            <a:tailEnd/>
          </a:ln>
          <a:effectLst/>
        </p:spPr>
        <p:txBody>
          <a:bodyPr>
            <a:spAutoFit/>
          </a:bodyPr>
          <a:lstStyle/>
          <a:p>
            <a:pPr algn="ctr">
              <a:spcBef>
                <a:spcPct val="50000"/>
              </a:spcBef>
            </a:pPr>
            <a:r>
              <a:rPr lang="en-US" dirty="0">
                <a:latin typeface="Humanst521 BT" pitchFamily="34" charset="0"/>
              </a:rPr>
              <a:t>Signature</a:t>
            </a:r>
          </a:p>
        </p:txBody>
      </p:sp>
      <p:sp>
        <p:nvSpPr>
          <p:cNvPr id="288780" name="Text Box 12"/>
          <p:cNvSpPr txBox="1">
            <a:spLocks noChangeArrowheads="1"/>
          </p:cNvSpPr>
          <p:nvPr/>
        </p:nvSpPr>
        <p:spPr bwMode="auto">
          <a:xfrm>
            <a:off x="3200400" y="1676400"/>
            <a:ext cx="2286000" cy="369332"/>
          </a:xfrm>
          <a:prstGeom prst="rect">
            <a:avLst/>
          </a:prstGeom>
          <a:solidFill>
            <a:schemeClr val="bg1"/>
          </a:solidFill>
          <a:ln w="9525">
            <a:noFill/>
            <a:miter lim="800000"/>
            <a:headEnd/>
            <a:tailEnd/>
          </a:ln>
          <a:effectLst/>
        </p:spPr>
        <p:txBody>
          <a:bodyPr wrap="square">
            <a:spAutoFit/>
          </a:bodyPr>
          <a:lstStyle/>
          <a:p>
            <a:pPr>
              <a:spcBef>
                <a:spcPct val="50000"/>
              </a:spcBef>
            </a:pPr>
            <a:r>
              <a:rPr lang="en-US" dirty="0">
                <a:solidFill>
                  <a:srgbClr val="FFFF00"/>
                </a:solidFill>
                <a:effectLst>
                  <a:outerShdw blurRad="38100" dist="38100" dir="2700000" algn="tl">
                    <a:srgbClr val="000000">
                      <a:alpha val="43137"/>
                    </a:srgbClr>
                  </a:outerShdw>
                </a:effectLst>
                <a:latin typeface="Humanst521 BT" pitchFamily="34" charset="0"/>
              </a:rPr>
              <a:t>Full time or Part time</a:t>
            </a:r>
          </a:p>
        </p:txBody>
      </p:sp>
      <p:sp>
        <p:nvSpPr>
          <p:cNvPr id="26" name="Rectangle 25"/>
          <p:cNvSpPr/>
          <p:nvPr/>
        </p:nvSpPr>
        <p:spPr>
          <a:xfrm>
            <a:off x="2480399" y="2803514"/>
            <a:ext cx="2743200" cy="152400"/>
          </a:xfrm>
          <a:prstGeom prst="rect">
            <a:avLst/>
          </a:prstGeom>
          <a:solidFill>
            <a:schemeClr val="accent3">
              <a:lumMod val="40000"/>
              <a:lumOff val="6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8784" name="Text Box 16"/>
          <p:cNvSpPr txBox="1">
            <a:spLocks noChangeArrowheads="1"/>
          </p:cNvSpPr>
          <p:nvPr/>
        </p:nvSpPr>
        <p:spPr bwMode="auto">
          <a:xfrm>
            <a:off x="1828800" y="5715000"/>
            <a:ext cx="1828800" cy="641350"/>
          </a:xfrm>
          <a:prstGeom prst="rect">
            <a:avLst/>
          </a:prstGeom>
          <a:solidFill>
            <a:schemeClr val="bg1"/>
          </a:solidFill>
          <a:ln w="9525">
            <a:noFill/>
            <a:miter lim="800000"/>
            <a:headEnd/>
            <a:tailEnd/>
          </a:ln>
          <a:effectLst/>
        </p:spPr>
        <p:txBody>
          <a:bodyPr>
            <a:spAutoFit/>
          </a:bodyPr>
          <a:lstStyle/>
          <a:p>
            <a:pPr>
              <a:spcBef>
                <a:spcPct val="50000"/>
              </a:spcBef>
            </a:pPr>
            <a:r>
              <a:rPr lang="en-US" dirty="0">
                <a:solidFill>
                  <a:schemeClr val="accent2">
                    <a:lumMod val="60000"/>
                    <a:lumOff val="40000"/>
                  </a:schemeClr>
                </a:solidFill>
                <a:latin typeface="Humanst521 BT" pitchFamily="34" charset="0"/>
              </a:rPr>
              <a:t>Firm’s Contact Information</a:t>
            </a:r>
          </a:p>
        </p:txBody>
      </p:sp>
      <p:sp>
        <p:nvSpPr>
          <p:cNvPr id="288783" name="Line 15"/>
          <p:cNvSpPr>
            <a:spLocks noChangeShapeType="1"/>
          </p:cNvSpPr>
          <p:nvPr/>
        </p:nvSpPr>
        <p:spPr bwMode="auto">
          <a:xfrm>
            <a:off x="3276600" y="6096000"/>
            <a:ext cx="457200" cy="152400"/>
          </a:xfrm>
          <a:prstGeom prst="line">
            <a:avLst/>
          </a:prstGeom>
          <a:noFill/>
          <a:ln w="25400">
            <a:solidFill>
              <a:schemeClr val="accent2">
                <a:lumMod val="60000"/>
                <a:lumOff val="40000"/>
              </a:schemeClr>
            </a:solidFill>
            <a:round/>
            <a:headEnd/>
            <a:tailEnd type="triangle" w="med" len="med"/>
          </a:ln>
          <a:effectLst/>
        </p:spPr>
        <p:txBody>
          <a:bodyPr/>
          <a:lstStyle/>
          <a:p>
            <a:endParaRPr lang="en-US"/>
          </a:p>
        </p:txBody>
      </p:sp>
      <p:sp>
        <p:nvSpPr>
          <p:cNvPr id="288785" name="Line 17"/>
          <p:cNvSpPr>
            <a:spLocks noChangeShapeType="1"/>
          </p:cNvSpPr>
          <p:nvPr/>
        </p:nvSpPr>
        <p:spPr bwMode="auto">
          <a:xfrm>
            <a:off x="4267200" y="4495800"/>
            <a:ext cx="1447800" cy="76200"/>
          </a:xfrm>
          <a:prstGeom prst="line">
            <a:avLst/>
          </a:prstGeom>
          <a:noFill/>
          <a:ln w="25400">
            <a:solidFill>
              <a:srgbClr val="333333"/>
            </a:solidFill>
            <a:round/>
            <a:headEnd/>
            <a:tailEnd type="triangle" w="med" len="med"/>
          </a:ln>
          <a:effectLst/>
        </p:spPr>
        <p:txBody>
          <a:bodyPr/>
          <a:lstStyle/>
          <a:p>
            <a:endParaRPr lang="en-US"/>
          </a:p>
        </p:txBody>
      </p:sp>
      <p:sp>
        <p:nvSpPr>
          <p:cNvPr id="19" name="Text Box 16"/>
          <p:cNvSpPr txBox="1">
            <a:spLocks noChangeArrowheads="1"/>
          </p:cNvSpPr>
          <p:nvPr/>
        </p:nvSpPr>
        <p:spPr bwMode="auto">
          <a:xfrm>
            <a:off x="1828800" y="304800"/>
            <a:ext cx="1447800" cy="369332"/>
          </a:xfrm>
          <a:prstGeom prst="rect">
            <a:avLst/>
          </a:prstGeom>
          <a:solidFill>
            <a:schemeClr val="bg1"/>
          </a:solidFill>
          <a:ln w="9525">
            <a:noFill/>
            <a:miter lim="800000"/>
            <a:headEnd/>
            <a:tailEnd/>
          </a:ln>
          <a:effectLst/>
        </p:spPr>
        <p:txBody>
          <a:bodyPr wrap="square">
            <a:spAutoFit/>
          </a:bodyPr>
          <a:lstStyle/>
          <a:p>
            <a:pPr>
              <a:spcBef>
                <a:spcPct val="50000"/>
              </a:spcBef>
            </a:pPr>
            <a:r>
              <a:rPr lang="en-US" dirty="0">
                <a:solidFill>
                  <a:schemeClr val="accent2">
                    <a:lumMod val="60000"/>
                    <a:lumOff val="40000"/>
                  </a:schemeClr>
                </a:solidFill>
                <a:latin typeface="Humanst521 BT" pitchFamily="34" charset="0"/>
              </a:rPr>
              <a:t>Firm’s Name</a:t>
            </a:r>
          </a:p>
        </p:txBody>
      </p:sp>
      <p:sp>
        <p:nvSpPr>
          <p:cNvPr id="23" name="Line 15"/>
          <p:cNvSpPr>
            <a:spLocks noChangeShapeType="1"/>
          </p:cNvSpPr>
          <p:nvPr/>
        </p:nvSpPr>
        <p:spPr bwMode="auto">
          <a:xfrm flipV="1">
            <a:off x="3276600" y="457199"/>
            <a:ext cx="990600" cy="76200"/>
          </a:xfrm>
          <a:prstGeom prst="line">
            <a:avLst/>
          </a:prstGeom>
          <a:noFill/>
          <a:ln w="25400">
            <a:solidFill>
              <a:schemeClr val="accent2">
                <a:lumMod val="60000"/>
                <a:lumOff val="40000"/>
              </a:schemeClr>
            </a:solidFill>
            <a:round/>
            <a:headEnd/>
            <a:tailEnd type="triangle" w="med" len="med"/>
          </a:ln>
          <a:effectLst/>
        </p:spPr>
        <p:txBody>
          <a:bodyPr/>
          <a:lstStyle/>
          <a:p>
            <a:endParaRPr lang="en-US"/>
          </a:p>
        </p:txBody>
      </p:sp>
      <p:sp>
        <p:nvSpPr>
          <p:cNvPr id="24" name="Rectangle 23"/>
          <p:cNvSpPr/>
          <p:nvPr/>
        </p:nvSpPr>
        <p:spPr>
          <a:xfrm>
            <a:off x="4267200" y="152400"/>
            <a:ext cx="2819400" cy="533400"/>
          </a:xfrm>
          <a:prstGeom prst="rect">
            <a:avLst/>
          </a:prstGeom>
          <a:solidFill>
            <a:schemeClr val="accent2">
              <a:lumMod val="40000"/>
              <a:lumOff val="6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715000" y="4267200"/>
            <a:ext cx="3276600" cy="609600"/>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 Box 12"/>
          <p:cNvSpPr txBox="1">
            <a:spLocks noChangeArrowheads="1"/>
          </p:cNvSpPr>
          <p:nvPr/>
        </p:nvSpPr>
        <p:spPr bwMode="auto">
          <a:xfrm>
            <a:off x="4648200" y="1143000"/>
            <a:ext cx="685800" cy="369332"/>
          </a:xfrm>
          <a:prstGeom prst="rect">
            <a:avLst/>
          </a:prstGeom>
          <a:solidFill>
            <a:schemeClr val="bg1"/>
          </a:solidFill>
          <a:ln w="9525">
            <a:noFill/>
            <a:miter lim="800000"/>
            <a:headEnd/>
            <a:tailEnd/>
          </a:ln>
          <a:effectLst/>
        </p:spPr>
        <p:txBody>
          <a:bodyPr wrap="square">
            <a:spAutoFit/>
          </a:bodyPr>
          <a:lstStyle/>
          <a:p>
            <a:pPr>
              <a:spcBef>
                <a:spcPct val="50000"/>
              </a:spcBef>
            </a:pPr>
            <a:r>
              <a:rPr lang="en-US" dirty="0">
                <a:solidFill>
                  <a:schemeClr val="accent2">
                    <a:lumMod val="75000"/>
                  </a:schemeClr>
                </a:solidFill>
                <a:latin typeface="Humanst521 BT" pitchFamily="34" charset="0"/>
              </a:rPr>
              <a:t>Date</a:t>
            </a:r>
          </a:p>
        </p:txBody>
      </p:sp>
      <p:sp>
        <p:nvSpPr>
          <p:cNvPr id="29" name="Line 9"/>
          <p:cNvSpPr>
            <a:spLocks noChangeShapeType="1"/>
          </p:cNvSpPr>
          <p:nvPr/>
        </p:nvSpPr>
        <p:spPr bwMode="auto">
          <a:xfrm>
            <a:off x="5334000" y="1371600"/>
            <a:ext cx="304800" cy="76200"/>
          </a:xfrm>
          <a:prstGeom prst="line">
            <a:avLst/>
          </a:prstGeom>
          <a:noFill/>
          <a:ln w="25400">
            <a:solidFill>
              <a:schemeClr val="accent2">
                <a:lumMod val="75000"/>
              </a:schemeClr>
            </a:solidFill>
            <a:round/>
            <a:headEnd/>
            <a:tailEnd type="triangle" w="med" len="med"/>
          </a:ln>
          <a:effectLst/>
        </p:spPr>
        <p:txBody>
          <a:bodyPr/>
          <a:lstStyle/>
          <a:p>
            <a:endParaRPr lang="en-US"/>
          </a:p>
        </p:txBody>
      </p:sp>
      <p:sp>
        <p:nvSpPr>
          <p:cNvPr id="3" name="TextBox 2"/>
          <p:cNvSpPr txBox="1"/>
          <p:nvPr/>
        </p:nvSpPr>
        <p:spPr>
          <a:xfrm>
            <a:off x="5715000" y="1385778"/>
            <a:ext cx="1295400" cy="276999"/>
          </a:xfrm>
          <a:prstGeom prst="rect">
            <a:avLst/>
          </a:prstGeom>
          <a:solidFill>
            <a:schemeClr val="bg1"/>
          </a:solidFill>
        </p:spPr>
        <p:txBody>
          <a:bodyPr wrap="square" rtlCol="0">
            <a:spAutoFit/>
          </a:bodyPr>
          <a:lstStyle/>
          <a:p>
            <a:r>
              <a:rPr lang="en-US" sz="1200" dirty="0">
                <a:latin typeface="Times New Roman" panose="02020603050405020304" pitchFamily="18" charset="0"/>
                <a:cs typeface="Times New Roman" panose="02020603050405020304" pitchFamily="18" charset="0"/>
              </a:rPr>
              <a:t>January 10, 2024</a:t>
            </a:r>
          </a:p>
        </p:txBody>
      </p:sp>
      <p:sp>
        <p:nvSpPr>
          <p:cNvPr id="30" name="Rectangle 29"/>
          <p:cNvSpPr/>
          <p:nvPr/>
        </p:nvSpPr>
        <p:spPr>
          <a:xfrm>
            <a:off x="5775984" y="1385777"/>
            <a:ext cx="1066800" cy="304800"/>
          </a:xfrm>
          <a:prstGeom prst="rect">
            <a:avLst/>
          </a:prstGeom>
          <a:solidFill>
            <a:schemeClr val="accent1">
              <a:lumMod val="20000"/>
              <a:lumOff val="80000"/>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7004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22" presetClass="entr" presetSubtype="8" fill="hold" grpId="0" nodeType="withEffect">
                                  <p:stCondLst>
                                    <p:cond delay="40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500"/>
                                        <p:tgtEl>
                                          <p:spTgt spid="23"/>
                                        </p:tgtEl>
                                      </p:cBhvr>
                                    </p:animEffect>
                                  </p:childTnLst>
                                </p:cTn>
                              </p:par>
                              <p:par>
                                <p:cTn id="11" presetID="22" presetClass="entr" presetSubtype="8" fill="hold" grpId="0" nodeType="withEffect">
                                  <p:stCondLst>
                                    <p:cond delay="80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par>
                                <p:cTn id="14" presetID="22" presetClass="entr" presetSubtype="8" fill="hold" grpId="0" nodeType="withEffect">
                                  <p:stCondLst>
                                    <p:cond delay="2000"/>
                                  </p:stCondLst>
                                  <p:childTnLst>
                                    <p:set>
                                      <p:cBhvr>
                                        <p:cTn id="15" dur="1" fill="hold">
                                          <p:stCondLst>
                                            <p:cond delay="0"/>
                                          </p:stCondLst>
                                        </p:cTn>
                                        <p:tgtEl>
                                          <p:spTgt spid="288784"/>
                                        </p:tgtEl>
                                        <p:attrNameLst>
                                          <p:attrName>style.visibility</p:attrName>
                                        </p:attrNameLst>
                                      </p:cBhvr>
                                      <p:to>
                                        <p:strVal val="visible"/>
                                      </p:to>
                                    </p:set>
                                    <p:animEffect transition="in" filter="wipe(left)">
                                      <p:cBhvr>
                                        <p:cTn id="16" dur="500"/>
                                        <p:tgtEl>
                                          <p:spTgt spid="288784"/>
                                        </p:tgtEl>
                                      </p:cBhvr>
                                    </p:animEffect>
                                  </p:childTnLst>
                                </p:cTn>
                              </p:par>
                              <p:par>
                                <p:cTn id="17" presetID="22" presetClass="entr" presetSubtype="8" fill="hold" grpId="0" nodeType="withEffect">
                                  <p:stCondLst>
                                    <p:cond delay="2400"/>
                                  </p:stCondLst>
                                  <p:childTnLst>
                                    <p:set>
                                      <p:cBhvr>
                                        <p:cTn id="18" dur="1" fill="hold">
                                          <p:stCondLst>
                                            <p:cond delay="0"/>
                                          </p:stCondLst>
                                        </p:cTn>
                                        <p:tgtEl>
                                          <p:spTgt spid="288783"/>
                                        </p:tgtEl>
                                        <p:attrNameLst>
                                          <p:attrName>style.visibility</p:attrName>
                                        </p:attrNameLst>
                                      </p:cBhvr>
                                      <p:to>
                                        <p:strVal val="visible"/>
                                      </p:to>
                                    </p:set>
                                    <p:animEffect transition="in" filter="wipe(left)">
                                      <p:cBhvr>
                                        <p:cTn id="19" dur="500"/>
                                        <p:tgtEl>
                                          <p:spTgt spid="288783"/>
                                        </p:tgtEl>
                                      </p:cBhvr>
                                    </p:animEffect>
                                  </p:childTnLst>
                                </p:cTn>
                              </p:par>
                              <p:par>
                                <p:cTn id="20" presetID="22" presetClass="entr" presetSubtype="8" fill="hold" grpId="0" nodeType="withEffect">
                                  <p:stCondLst>
                                    <p:cond delay="280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7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par>
                                <p:cTn id="28" presetID="22" presetClass="entr" presetSubtype="8" fill="hold" grpId="0" nodeType="withEffect">
                                  <p:stCondLst>
                                    <p:cond delay="40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500"/>
                                        <p:tgtEl>
                                          <p:spTgt spid="29"/>
                                        </p:tgtEl>
                                      </p:cBhvr>
                                    </p:animEffect>
                                  </p:childTnLst>
                                </p:cTn>
                              </p:par>
                              <p:par>
                                <p:cTn id="31" presetID="22" presetClass="entr" presetSubtype="8" fill="hold" grpId="0" nodeType="withEffect">
                                  <p:stCondLst>
                                    <p:cond delay="6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288780"/>
                                        </p:tgtEl>
                                        <p:attrNameLst>
                                          <p:attrName>style.visibility</p:attrName>
                                        </p:attrNameLst>
                                      </p:cBhvr>
                                      <p:to>
                                        <p:strVal val="visible"/>
                                      </p:to>
                                    </p:set>
                                    <p:animEffect transition="in" filter="wipe(up)">
                                      <p:cBhvr>
                                        <p:cTn id="38" dur="500"/>
                                        <p:tgtEl>
                                          <p:spTgt spid="288780"/>
                                        </p:tgtEl>
                                      </p:cBhvr>
                                    </p:animEffect>
                                  </p:childTnLst>
                                </p:cTn>
                              </p:par>
                              <p:par>
                                <p:cTn id="39" presetID="22" presetClass="entr" presetSubtype="1" fill="hold" grpId="0" nodeType="withEffect">
                                  <p:stCondLst>
                                    <p:cond delay="300"/>
                                  </p:stCondLst>
                                  <p:childTnLst>
                                    <p:set>
                                      <p:cBhvr>
                                        <p:cTn id="40" dur="1" fill="hold">
                                          <p:stCondLst>
                                            <p:cond delay="0"/>
                                          </p:stCondLst>
                                        </p:cTn>
                                        <p:tgtEl>
                                          <p:spTgt spid="288779"/>
                                        </p:tgtEl>
                                        <p:attrNameLst>
                                          <p:attrName>style.visibility</p:attrName>
                                        </p:attrNameLst>
                                      </p:cBhvr>
                                      <p:to>
                                        <p:strVal val="visible"/>
                                      </p:to>
                                    </p:set>
                                    <p:animEffect transition="in" filter="wipe(up)">
                                      <p:cBhvr>
                                        <p:cTn id="41" dur="500"/>
                                        <p:tgtEl>
                                          <p:spTgt spid="288779"/>
                                        </p:tgtEl>
                                      </p:cBhvr>
                                    </p:animEffect>
                                  </p:childTnLst>
                                </p:cTn>
                              </p:par>
                              <p:par>
                                <p:cTn id="42" presetID="22" presetClass="entr" presetSubtype="1" fill="hold" grpId="0" nodeType="withEffect">
                                  <p:stCondLst>
                                    <p:cond delay="600"/>
                                  </p:stCondLst>
                                  <p:childTnLst>
                                    <p:set>
                                      <p:cBhvr>
                                        <p:cTn id="43" dur="1" fill="hold">
                                          <p:stCondLst>
                                            <p:cond delay="0"/>
                                          </p:stCondLst>
                                        </p:cTn>
                                        <p:tgtEl>
                                          <p:spTgt spid="20"/>
                                        </p:tgtEl>
                                        <p:attrNameLst>
                                          <p:attrName>style.visibility</p:attrName>
                                        </p:attrNameLst>
                                      </p:cBhvr>
                                      <p:to>
                                        <p:strVal val="visible"/>
                                      </p:to>
                                    </p:set>
                                    <p:animEffect transition="in" filter="wipe(up)">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288782"/>
                                        </p:tgtEl>
                                        <p:attrNameLst>
                                          <p:attrName>style.visibility</p:attrName>
                                        </p:attrNameLst>
                                      </p:cBhvr>
                                      <p:to>
                                        <p:strVal val="visible"/>
                                      </p:to>
                                    </p:set>
                                    <p:animEffect transition="in" filter="wipe(up)">
                                      <p:cBhvr>
                                        <p:cTn id="49" dur="500"/>
                                        <p:tgtEl>
                                          <p:spTgt spid="288782"/>
                                        </p:tgtEl>
                                      </p:cBhvr>
                                    </p:animEffect>
                                  </p:childTnLst>
                                </p:cTn>
                              </p:par>
                              <p:par>
                                <p:cTn id="50" presetID="22" presetClass="entr" presetSubtype="1" fill="hold" grpId="0" nodeType="withEffect">
                                  <p:stCondLst>
                                    <p:cond delay="400"/>
                                  </p:stCondLst>
                                  <p:childTnLst>
                                    <p:set>
                                      <p:cBhvr>
                                        <p:cTn id="51" dur="1" fill="hold">
                                          <p:stCondLst>
                                            <p:cond delay="0"/>
                                          </p:stCondLst>
                                        </p:cTn>
                                        <p:tgtEl>
                                          <p:spTgt spid="288781"/>
                                        </p:tgtEl>
                                        <p:attrNameLst>
                                          <p:attrName>style.visibility</p:attrName>
                                        </p:attrNameLst>
                                      </p:cBhvr>
                                      <p:to>
                                        <p:strVal val="visible"/>
                                      </p:to>
                                    </p:set>
                                    <p:animEffect transition="in" filter="wipe(up)">
                                      <p:cBhvr>
                                        <p:cTn id="52" dur="500"/>
                                        <p:tgtEl>
                                          <p:spTgt spid="288781"/>
                                        </p:tgtEl>
                                      </p:cBhvr>
                                    </p:animEffect>
                                  </p:childTnLst>
                                </p:cTn>
                              </p:par>
                              <p:par>
                                <p:cTn id="53" presetID="22" presetClass="entr" presetSubtype="8" fill="hold" grpId="0" nodeType="withEffect">
                                  <p:stCondLst>
                                    <p:cond delay="80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800"/>
                                        <p:tgtEl>
                                          <p:spTgt spid="2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288778"/>
                                        </p:tgtEl>
                                        <p:attrNameLst>
                                          <p:attrName>style.visibility</p:attrName>
                                        </p:attrNameLst>
                                      </p:cBhvr>
                                      <p:to>
                                        <p:strVal val="visible"/>
                                      </p:to>
                                    </p:set>
                                    <p:animEffect transition="in" filter="wipe(up)">
                                      <p:cBhvr>
                                        <p:cTn id="60" dur="500"/>
                                        <p:tgtEl>
                                          <p:spTgt spid="288778"/>
                                        </p:tgtEl>
                                      </p:cBhvr>
                                    </p:animEffect>
                                  </p:childTnLst>
                                </p:cTn>
                              </p:par>
                              <p:par>
                                <p:cTn id="61" presetID="22" presetClass="entr" presetSubtype="1" fill="hold" grpId="0" nodeType="withEffect">
                                  <p:stCondLst>
                                    <p:cond delay="400"/>
                                  </p:stCondLst>
                                  <p:childTnLst>
                                    <p:set>
                                      <p:cBhvr>
                                        <p:cTn id="62" dur="1" fill="hold">
                                          <p:stCondLst>
                                            <p:cond delay="0"/>
                                          </p:stCondLst>
                                        </p:cTn>
                                        <p:tgtEl>
                                          <p:spTgt spid="288777"/>
                                        </p:tgtEl>
                                        <p:attrNameLst>
                                          <p:attrName>style.visibility</p:attrName>
                                        </p:attrNameLst>
                                      </p:cBhvr>
                                      <p:to>
                                        <p:strVal val="visible"/>
                                      </p:to>
                                    </p:set>
                                    <p:animEffect transition="in" filter="wipe(up)">
                                      <p:cBhvr>
                                        <p:cTn id="63" dur="500"/>
                                        <p:tgtEl>
                                          <p:spTgt spid="288777"/>
                                        </p:tgtEl>
                                      </p:cBhvr>
                                    </p:animEffect>
                                  </p:childTnLst>
                                </p:cTn>
                              </p:par>
                              <p:par>
                                <p:cTn id="64" presetID="22" presetClass="entr" presetSubtype="8" fill="hold" grpId="0" nodeType="withEffect">
                                  <p:stCondLst>
                                    <p:cond delay="700"/>
                                  </p:stCondLst>
                                  <p:childTnLst>
                                    <p:set>
                                      <p:cBhvr>
                                        <p:cTn id="65" dur="1" fill="hold">
                                          <p:stCondLst>
                                            <p:cond delay="0"/>
                                          </p:stCondLst>
                                        </p:cTn>
                                        <p:tgtEl>
                                          <p:spTgt spid="21"/>
                                        </p:tgtEl>
                                        <p:attrNameLst>
                                          <p:attrName>style.visibility</p:attrName>
                                        </p:attrNameLst>
                                      </p:cBhvr>
                                      <p:to>
                                        <p:strVal val="visible"/>
                                      </p:to>
                                    </p:set>
                                    <p:animEffect transition="in" filter="wipe(left)">
                                      <p:cBhvr>
                                        <p:cTn id="66" dur="500"/>
                                        <p:tgtEl>
                                          <p:spTgt spid="21"/>
                                        </p:tgtEl>
                                      </p:cBhvr>
                                    </p:animEffect>
                                  </p:childTnLst>
                                </p:cTn>
                              </p:par>
                              <p:par>
                                <p:cTn id="67" presetID="22" presetClass="entr" presetSubtype="8" fill="hold" grpId="0" nodeType="withEffect">
                                  <p:stCondLst>
                                    <p:cond delay="120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1400"/>
                                        <p:tgtEl>
                                          <p:spTgt spid="25"/>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288786"/>
                                        </p:tgtEl>
                                        <p:attrNameLst>
                                          <p:attrName>style.visibility</p:attrName>
                                        </p:attrNameLst>
                                      </p:cBhvr>
                                      <p:to>
                                        <p:strVal val="visible"/>
                                      </p:to>
                                    </p:set>
                                    <p:animEffect transition="in" filter="wipe(left)">
                                      <p:cBhvr>
                                        <p:cTn id="74" dur="500"/>
                                        <p:tgtEl>
                                          <p:spTgt spid="288786"/>
                                        </p:tgtEl>
                                      </p:cBhvr>
                                    </p:animEffect>
                                  </p:childTnLst>
                                </p:cTn>
                              </p:par>
                              <p:par>
                                <p:cTn id="75" presetID="22" presetClass="entr" presetSubtype="8" fill="hold" grpId="0" nodeType="withEffect">
                                  <p:stCondLst>
                                    <p:cond delay="300"/>
                                  </p:stCondLst>
                                  <p:childTnLst>
                                    <p:set>
                                      <p:cBhvr>
                                        <p:cTn id="76" dur="1" fill="hold">
                                          <p:stCondLst>
                                            <p:cond delay="0"/>
                                          </p:stCondLst>
                                        </p:cTn>
                                        <p:tgtEl>
                                          <p:spTgt spid="288785"/>
                                        </p:tgtEl>
                                        <p:attrNameLst>
                                          <p:attrName>style.visibility</p:attrName>
                                        </p:attrNameLst>
                                      </p:cBhvr>
                                      <p:to>
                                        <p:strVal val="visible"/>
                                      </p:to>
                                    </p:set>
                                    <p:animEffect transition="in" filter="wipe(left)">
                                      <p:cBhvr>
                                        <p:cTn id="77" dur="500"/>
                                        <p:tgtEl>
                                          <p:spTgt spid="288785"/>
                                        </p:tgtEl>
                                      </p:cBhvr>
                                    </p:animEffect>
                                  </p:childTnLst>
                                </p:cTn>
                              </p:par>
                              <p:par>
                                <p:cTn id="78" presetID="22" presetClass="entr" presetSubtype="8" fill="hold" grpId="0" nodeType="withEffect">
                                  <p:stCondLst>
                                    <p:cond delay="600"/>
                                  </p:stCondLst>
                                  <p:childTnLst>
                                    <p:set>
                                      <p:cBhvr>
                                        <p:cTn id="79" dur="1" fill="hold">
                                          <p:stCondLst>
                                            <p:cond delay="0"/>
                                          </p:stCondLst>
                                        </p:cTn>
                                        <p:tgtEl>
                                          <p:spTgt spid="27"/>
                                        </p:tgtEl>
                                        <p:attrNameLst>
                                          <p:attrName>style.visibility</p:attrName>
                                        </p:attrNameLst>
                                      </p:cBhvr>
                                      <p:to>
                                        <p:strVal val="visible"/>
                                      </p:to>
                                    </p:set>
                                    <p:animEffect transition="in" filter="wipe(left)">
                                      <p:cBhvr>
                                        <p:cTn id="8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7" grpId="0" animBg="1"/>
      <p:bldP spid="288778" grpId="0" animBg="1"/>
      <p:bldP spid="288779" grpId="0" animBg="1"/>
      <p:bldP spid="288781" grpId="0" animBg="1"/>
      <p:bldP spid="20" grpId="0" animBg="1"/>
      <p:bldP spid="21" grpId="0" animBg="1"/>
      <p:bldP spid="22" grpId="0" animBg="1"/>
      <p:bldP spid="25" grpId="0" animBg="1"/>
      <p:bldP spid="288782" grpId="0" animBg="1"/>
      <p:bldP spid="288786" grpId="0" animBg="1"/>
      <p:bldP spid="288780" grpId="0" animBg="1"/>
      <p:bldP spid="26" grpId="0" animBg="1"/>
      <p:bldP spid="288784" grpId="0" animBg="1"/>
      <p:bldP spid="288783" grpId="0" animBg="1"/>
      <p:bldP spid="288785" grpId="0" animBg="1"/>
      <p:bldP spid="19" grpId="0" animBg="1"/>
      <p:bldP spid="23" grpId="0" animBg="1"/>
      <p:bldP spid="24" grpId="0" animBg="1"/>
      <p:bldP spid="27" grpId="0" animBg="1"/>
      <p:bldP spid="28" grpId="0" animBg="1"/>
      <p:bldP spid="29" grpId="0" animBg="1"/>
      <p:bldP spid="3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524000" y="274638"/>
            <a:ext cx="9144000" cy="1143000"/>
          </a:xfrm>
        </p:spPr>
        <p:txBody>
          <a:bodyPr>
            <a:noAutofit/>
          </a:bodyPr>
          <a:lstStyle/>
          <a:p>
            <a:r>
              <a:rPr lang="en-US" sz="5400" dirty="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Internship Coordinator Form</a:t>
            </a:r>
          </a:p>
        </p:txBody>
      </p:sp>
      <p:sp>
        <p:nvSpPr>
          <p:cNvPr id="11267" name="Rectangle 3"/>
          <p:cNvSpPr>
            <a:spLocks noGrp="1" noChangeArrowheads="1"/>
          </p:cNvSpPr>
          <p:nvPr>
            <p:ph idx="1"/>
          </p:nvPr>
        </p:nvSpPr>
        <p:spPr>
          <a:xfrm>
            <a:off x="2362200" y="1676400"/>
            <a:ext cx="7543800" cy="4343400"/>
          </a:xfrm>
          <a:noFill/>
        </p:spPr>
        <p:txBody>
          <a:bodyPr>
            <a:noAutofit/>
          </a:bodyPr>
          <a:lstStyle/>
          <a:p>
            <a:r>
              <a:rPr lang="en-US" sz="4400" dirty="0">
                <a:latin typeface="Calibri" panose="020F0502020204030204" pitchFamily="34" charset="0"/>
                <a:ea typeface="Calibri" panose="020F0502020204030204" pitchFamily="34" charset="0"/>
                <a:cs typeface="Calibri" panose="020F0502020204030204" pitchFamily="34" charset="0"/>
              </a:rPr>
              <a:t>Firm’s name</a:t>
            </a:r>
          </a:p>
          <a:p>
            <a:r>
              <a:rPr lang="en-US" sz="4400" dirty="0">
                <a:latin typeface="Calibri" panose="020F0502020204030204" pitchFamily="34" charset="0"/>
                <a:ea typeface="Calibri" panose="020F0502020204030204" pitchFamily="34" charset="0"/>
                <a:cs typeface="Calibri" panose="020F0502020204030204" pitchFamily="34" charset="0"/>
              </a:rPr>
              <a:t>Verification that recommended training is directly related to major field of study</a:t>
            </a:r>
          </a:p>
          <a:p>
            <a:r>
              <a:rPr lang="en-US" sz="4400" dirty="0">
                <a:latin typeface="Calibri" panose="020F0502020204030204" pitchFamily="34" charset="0"/>
                <a:ea typeface="Calibri" panose="020F0502020204030204" pitchFamily="34" charset="0"/>
                <a:cs typeface="Calibri" panose="020F0502020204030204" pitchFamily="34" charset="0"/>
              </a:rPr>
              <a:t>Signature</a:t>
            </a:r>
          </a:p>
        </p:txBody>
      </p:sp>
    </p:spTree>
  </p:cSld>
  <p:clrMapOvr>
    <a:masterClrMapping/>
  </p:clrMapOvr>
  <p:transition/>
</p:sld>
</file>

<file path=ppt/theme/theme1.xml><?xml version="1.0" encoding="utf-8"?>
<a:theme xmlns:a="http://schemas.openxmlformats.org/drawingml/2006/main" name="Office Theme">
  <a:themeElements>
    <a:clrScheme name="MSFT_04_Education">
      <a:dk1>
        <a:sysClr val="windowText" lastClr="000000"/>
      </a:dk1>
      <a:lt1>
        <a:sysClr val="window" lastClr="FFFFFF"/>
      </a:lt1>
      <a:dk2>
        <a:srgbClr val="44546A"/>
      </a:dk2>
      <a:lt2>
        <a:srgbClr val="E7E6E6"/>
      </a:lt2>
      <a:accent1>
        <a:srgbClr val="B2606E"/>
      </a:accent1>
      <a:accent2>
        <a:srgbClr val="0F3955"/>
      </a:accent2>
      <a:accent3>
        <a:srgbClr val="FFC000"/>
      </a:accent3>
      <a:accent4>
        <a:srgbClr val="BF678E"/>
      </a:accent4>
      <a:accent5>
        <a:srgbClr val="731F1C"/>
      </a:accent5>
      <a:accent6>
        <a:srgbClr val="7A9E56"/>
      </a:accent6>
      <a:hlink>
        <a:srgbClr val="00B0F0"/>
      </a:hlink>
      <a:folHlink>
        <a:srgbClr val="595959"/>
      </a:folHlink>
    </a:clrScheme>
    <a:fontScheme name="MSFT_04_Education">
      <a:majorFont>
        <a:latin typeface="Corbel"/>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ducation_Template_CA - v3" id="{05BEC7B3-9C4F-4697-9BCB-CF8E9EC8EB39}" vid="{BBA0308C-16F9-454C-BD0F-1B17E2C0FD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49A191-EC8C-4AA6-9C64-D32B5F047436}">
  <ds:schemaRefs>
    <ds:schemaRef ds:uri="http://purl.org/dc/terms/"/>
    <ds:schemaRef ds:uri="http://purl.org/dc/dcmitype/"/>
    <ds:schemaRef ds:uri="fb0879af-3eba-417a-a55a-ffe6dcd6ca77"/>
    <ds:schemaRef ds:uri="http://schemas.microsoft.com/office/infopath/2007/PartnerControls"/>
    <ds:schemaRef ds:uri="http://schemas.microsoft.com/sharepoint/v3"/>
    <ds:schemaRef ds:uri="http://schemas.microsoft.com/office/2006/documentManagement/types"/>
    <ds:schemaRef ds:uri="http://schemas.openxmlformats.org/package/2006/metadata/core-properties"/>
    <ds:schemaRef ds:uri="http://www.w3.org/XML/1998/namespace"/>
    <ds:schemaRef ds:uri="6dc4bcd6-49db-4c07-9060-8acfc67cef9f"/>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8941CEA3-A3B3-4568-9E84-C4619CC82DFB}">
  <ds:schemaRefs>
    <ds:schemaRef ds:uri="http://schemas.microsoft.com/sharepoint/v3/contenttype/forms"/>
  </ds:schemaRefs>
</ds:datastoreItem>
</file>

<file path=customXml/itemProps3.xml><?xml version="1.0" encoding="utf-8"?>
<ds:datastoreItem xmlns:ds="http://schemas.openxmlformats.org/officeDocument/2006/customXml" ds:itemID="{BA4148EB-7DAD-48FA-A275-D42F48043C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Education presentation</Template>
  <TotalTime>0</TotalTime>
  <Words>1909</Words>
  <Application>Microsoft Office PowerPoint</Application>
  <PresentationFormat>Widescreen</PresentationFormat>
  <Paragraphs>238</Paragraphs>
  <Slides>39</Slides>
  <Notes>11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39</vt:i4>
      </vt:variant>
    </vt:vector>
  </HeadingPairs>
  <TitlesOfParts>
    <vt:vector size="51" baseType="lpstr">
      <vt:lpstr>MS Gothic</vt:lpstr>
      <vt:lpstr>Arial</vt:lpstr>
      <vt:lpstr>Calibri</vt:lpstr>
      <vt:lpstr>Calibri Light</vt:lpstr>
      <vt:lpstr>Corbel</vt:lpstr>
      <vt:lpstr>Courier New</vt:lpstr>
      <vt:lpstr>Gill Sans MT</vt:lpstr>
      <vt:lpstr>Humanst521 BT</vt:lpstr>
      <vt:lpstr>Symbol</vt:lpstr>
      <vt:lpstr>Times New Roman</vt:lpstr>
      <vt:lpstr>Wingdings</vt:lpstr>
      <vt:lpstr>Office Theme</vt:lpstr>
      <vt:lpstr>Curricular Practical Training</vt:lpstr>
      <vt:lpstr>PowerPoint Presentation</vt:lpstr>
      <vt:lpstr>Agenda</vt:lpstr>
      <vt:lpstr>PowerPoint Presentation</vt:lpstr>
      <vt:lpstr>PowerPoint Presentation</vt:lpstr>
      <vt:lpstr>PowerPoint Presentation</vt:lpstr>
      <vt:lpstr>Prospective Employer Letter</vt:lpstr>
      <vt:lpstr>PowerPoint Presentation</vt:lpstr>
      <vt:lpstr>Internship Coordinator Form</vt:lpstr>
      <vt:lpstr>PowerPoint Presentation</vt:lpstr>
      <vt:lpstr>Course Requirement</vt:lpstr>
      <vt:lpstr>PowerPoint Presentation</vt:lpstr>
      <vt:lpstr>International Student Services Procedure</vt:lpstr>
      <vt:lpstr>PowerPoint Presentation</vt:lpstr>
      <vt:lpstr>PowerPoint Presentation</vt:lpstr>
      <vt:lpstr>PowerPoint Presentation</vt:lpstr>
      <vt:lpstr>PowerPoint Presentation</vt:lpstr>
      <vt:lpstr>Optional Practical Training</vt:lpstr>
      <vt:lpstr>PowerPoint Presentation</vt:lpstr>
      <vt:lpstr>PowerPoint Presentation</vt:lpstr>
      <vt:lpstr>PowerPoint Presentation</vt:lpstr>
      <vt:lpstr>LOREM IPSUM DOLOR SIT AMET, CONSECTETUER ADIPISCING ELIT.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2018-09-12T21:33:00Z</dcterms:created>
  <dcterms:modified xsi:type="dcterms:W3CDTF">2024-10-23T20:17:25Z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