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ppt/authors.xml" ContentType="application/vnd.ms-powerpoint.author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0"/>
  </p:notesMasterIdLst>
  <p:handoutMasterIdLst>
    <p:handoutMasterId r:id="rId21"/>
  </p:handoutMasterIdLst>
  <p:sldIdLst>
    <p:sldId id="305" r:id="rId5"/>
    <p:sldId id="296" r:id="rId6"/>
    <p:sldId id="318" r:id="rId7"/>
    <p:sldId id="319" r:id="rId8"/>
    <p:sldId id="259" r:id="rId9"/>
    <p:sldId id="306" r:id="rId10"/>
    <p:sldId id="320" r:id="rId11"/>
    <p:sldId id="321" r:id="rId12"/>
    <p:sldId id="307" r:id="rId13"/>
    <p:sldId id="322" r:id="rId14"/>
    <p:sldId id="323" r:id="rId15"/>
    <p:sldId id="309" r:id="rId16"/>
    <p:sldId id="294" r:id="rId17"/>
    <p:sldId id="310" r:id="rId18"/>
    <p:sldId id="316"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3" name="Author"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9D7D9"/>
    <a:srgbClr val="93D3D9"/>
    <a:srgbClr val="AAD6FF"/>
    <a:srgbClr val="B2C8CD"/>
    <a:srgbClr val="CCD8D6"/>
    <a:srgbClr val="4F5945"/>
    <a:srgbClr val="73292A"/>
    <a:srgbClr val="7F867A"/>
    <a:srgbClr val="A65B3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0" autoAdjust="0"/>
    <p:restoredTop sz="94879" autoAdjust="0"/>
  </p:normalViewPr>
  <p:slideViewPr>
    <p:cSldViewPr snapToGrid="0">
      <p:cViewPr varScale="1">
        <p:scale>
          <a:sx n="113" d="100"/>
          <a:sy n="113" d="100"/>
        </p:scale>
        <p:origin x="2190" y="114"/>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82" d="100"/>
          <a:sy n="82" d="100"/>
        </p:scale>
        <p:origin x="2784" y="17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 Id="rId27" Type="http://schemas.microsoft.com/office/2018/10/relationships/authors" Targe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DD8915E-DC14-41D6-9BB5-F49E1C265163}" type="doc">
      <dgm:prSet loTypeId="urn:microsoft.com/office/officeart/2016/7/layout/HorizontalActionList" loCatId="list" qsTypeId="urn:microsoft.com/office/officeart/2005/8/quickstyle/simple1" qsCatId="simple" csTypeId="urn:microsoft.com/office/officeart/2005/8/colors/accent1_2" csCatId="accent1" phldr="1"/>
      <dgm:spPr/>
      <dgm:t>
        <a:bodyPr/>
        <a:lstStyle/>
        <a:p>
          <a:endParaRPr lang="en-US"/>
        </a:p>
      </dgm:t>
    </dgm:pt>
    <dgm:pt modelId="{8FE81FEC-2664-411F-AEB3-065F29F52751}">
      <dgm:prSet custT="1"/>
      <dgm:spPr>
        <a:solidFill>
          <a:schemeClr val="bg1">
            <a:alpha val="90000"/>
          </a:schemeClr>
        </a:solidFill>
        <a:ln>
          <a:noFill/>
        </a:ln>
      </dgm:spPr>
      <dgm:t>
        <a:bodyPr/>
        <a:lstStyle/>
        <a:p>
          <a:pPr rtl="0"/>
          <a:r>
            <a:rPr lang="en-US" sz="1600" b="0" i="0" dirty="0">
              <a:solidFill>
                <a:schemeClr val="accent3"/>
              </a:solidFill>
              <a:latin typeface="Gill Sans Nova Light" panose="020B0302020104020203" pitchFamily="34" charset="0"/>
              <a:cs typeface="Gill Sans Light" panose="020B0302020104020203" pitchFamily="34" charset="-79"/>
            </a:rPr>
            <a:t>Always help the student understand the opportunity to gain a better, more meaningful experience will benefit them more with their future goals</a:t>
          </a:r>
        </a:p>
      </dgm:t>
    </dgm:pt>
    <dgm:pt modelId="{BCBC007E-0269-421B-9C41-DE26D5C3A822}" type="parTrans" cxnId="{711E093C-AD42-45A4-8D40-A2D39702062E}">
      <dgm:prSet/>
      <dgm:spPr/>
      <dgm:t>
        <a:bodyPr/>
        <a:lstStyle/>
        <a:p>
          <a:endParaRPr lang="en-US"/>
        </a:p>
      </dgm:t>
    </dgm:pt>
    <dgm:pt modelId="{80230EB7-7230-4881-A631-309C07417378}" type="sibTrans" cxnId="{711E093C-AD42-45A4-8D40-A2D39702062E}">
      <dgm:prSet/>
      <dgm:spPr/>
      <dgm:t>
        <a:bodyPr/>
        <a:lstStyle/>
        <a:p>
          <a:endParaRPr lang="en-US"/>
        </a:p>
      </dgm:t>
    </dgm:pt>
    <dgm:pt modelId="{73D947E0-108F-4D20-A71E-3CF329F97212}">
      <dgm:prSet phldr="0" custT="1"/>
      <dgm:spPr>
        <a:solidFill>
          <a:schemeClr val="accent2"/>
        </a:solidFill>
        <a:ln>
          <a:noFill/>
        </a:ln>
      </dgm:spPr>
      <dgm:t>
        <a:bodyPr/>
        <a:lstStyle/>
        <a:p>
          <a:pPr rtl="0"/>
          <a:r>
            <a:rPr lang="en-US" sz="2000" dirty="0">
              <a:latin typeface="Baskerville Old Face" panose="02020602080505020303" pitchFamily="18" charset="77"/>
              <a:ea typeface="Baskerville" panose="02020502070401020303" pitchFamily="18" charset="0"/>
            </a:rPr>
            <a:t>Ask Questions</a:t>
          </a:r>
        </a:p>
      </dgm:t>
    </dgm:pt>
    <dgm:pt modelId="{9D249532-A24D-4D8F-848A-9F42F2E486C9}" type="parTrans" cxnId="{A0077D09-C12C-46D0-8DF7-194B6911362A}">
      <dgm:prSet/>
      <dgm:spPr/>
      <dgm:t>
        <a:bodyPr/>
        <a:lstStyle/>
        <a:p>
          <a:endParaRPr lang="en-US"/>
        </a:p>
      </dgm:t>
    </dgm:pt>
    <dgm:pt modelId="{AE813459-65AB-4FA9-B717-330DDA6DFA4E}" type="sibTrans" cxnId="{A0077D09-C12C-46D0-8DF7-194B6911362A}">
      <dgm:prSet/>
      <dgm:spPr/>
      <dgm:t>
        <a:bodyPr/>
        <a:lstStyle/>
        <a:p>
          <a:endParaRPr lang="en-US"/>
        </a:p>
      </dgm:t>
    </dgm:pt>
    <dgm:pt modelId="{30A490C8-22B4-4D68-875C-0F0DE2FF864D}">
      <dgm:prSet phldr="0" custT="1"/>
      <dgm:spPr>
        <a:solidFill>
          <a:schemeClr val="bg1">
            <a:alpha val="90000"/>
          </a:schemeClr>
        </a:solidFill>
        <a:ln>
          <a:noFill/>
        </a:ln>
      </dgm:spPr>
      <dgm:t>
        <a:bodyPr/>
        <a:lstStyle/>
        <a:p>
          <a:r>
            <a:rPr lang="en-US" sz="1600" b="0" i="0" dirty="0">
              <a:solidFill>
                <a:schemeClr val="accent3"/>
              </a:solidFill>
              <a:latin typeface="Gill Sans Nova Light" panose="020B0302020104020203" pitchFamily="34" charset="0"/>
              <a:cs typeface="Gill Sans Light" panose="020B0302020104020203" pitchFamily="34" charset="-79"/>
            </a:rPr>
            <a:t>Meet with the student to get their perspective.</a:t>
          </a:r>
        </a:p>
        <a:p>
          <a:r>
            <a:rPr lang="en-US" sz="1600" b="0" i="0" dirty="0">
              <a:solidFill>
                <a:schemeClr val="accent3"/>
              </a:solidFill>
              <a:latin typeface="Gill Sans Nova Light" panose="020B0302020104020203" pitchFamily="34" charset="0"/>
              <a:cs typeface="Gill Sans Light" panose="020B0302020104020203" pitchFamily="34" charset="-79"/>
            </a:rPr>
            <a:t>They may need to ask more questions.</a:t>
          </a:r>
        </a:p>
        <a:p>
          <a:r>
            <a:rPr lang="en-US" sz="1600" b="0" i="0" dirty="0">
              <a:solidFill>
                <a:schemeClr val="accent3"/>
              </a:solidFill>
              <a:latin typeface="Gill Sans Nova Light" panose="020B0302020104020203" pitchFamily="34" charset="0"/>
              <a:cs typeface="Gill Sans Light" panose="020B0302020104020203" pitchFamily="34" charset="-79"/>
            </a:rPr>
            <a:t>- Responsibilities</a:t>
          </a:r>
        </a:p>
        <a:p>
          <a:r>
            <a:rPr lang="en-US" sz="1600" b="0" i="0" dirty="0">
              <a:solidFill>
                <a:schemeClr val="accent3"/>
              </a:solidFill>
              <a:latin typeface="Gill Sans Nova Light" panose="020B0302020104020203" pitchFamily="34" charset="0"/>
              <a:cs typeface="Gill Sans Light" panose="020B0302020104020203" pitchFamily="34" charset="-79"/>
            </a:rPr>
            <a:t>- Paid or Volunteer</a:t>
          </a:r>
        </a:p>
        <a:p>
          <a:r>
            <a:rPr lang="en-US" sz="1600" b="0" i="0" dirty="0">
              <a:solidFill>
                <a:schemeClr val="accent3"/>
              </a:solidFill>
              <a:latin typeface="Gill Sans Nova Light" panose="020B0302020104020203" pitchFamily="34" charset="0"/>
              <a:cs typeface="Gill Sans Light" panose="020B0302020104020203" pitchFamily="34" charset="-79"/>
            </a:rPr>
            <a:t>- Mentor</a:t>
          </a:r>
        </a:p>
        <a:p>
          <a:r>
            <a:rPr lang="en-US" sz="1600" b="0" i="0" dirty="0">
              <a:solidFill>
                <a:schemeClr val="accent3"/>
              </a:solidFill>
              <a:latin typeface="Gill Sans Nova Light" panose="020B0302020104020203" pitchFamily="34" charset="0"/>
              <a:cs typeface="Gill Sans Light" panose="020B0302020104020203" pitchFamily="34" charset="-79"/>
            </a:rPr>
            <a:t>- Hours per week</a:t>
          </a:r>
        </a:p>
      </dgm:t>
    </dgm:pt>
    <dgm:pt modelId="{035C64B0-4F0C-4FD1-BD23-B1D4C9887CBE}" type="parTrans" cxnId="{381FE1CC-8184-4745-8EB3-6DE11655998D}">
      <dgm:prSet/>
      <dgm:spPr/>
      <dgm:t>
        <a:bodyPr/>
        <a:lstStyle/>
        <a:p>
          <a:endParaRPr lang="en-US"/>
        </a:p>
      </dgm:t>
    </dgm:pt>
    <dgm:pt modelId="{45495DA8-8707-41E3-A12B-FA5766269C44}" type="sibTrans" cxnId="{381FE1CC-8184-4745-8EB3-6DE11655998D}">
      <dgm:prSet/>
      <dgm:spPr/>
      <dgm:t>
        <a:bodyPr/>
        <a:lstStyle/>
        <a:p>
          <a:endParaRPr lang="en-US"/>
        </a:p>
      </dgm:t>
    </dgm:pt>
    <dgm:pt modelId="{50418D2B-9486-42DE-AFDD-1D31420040FF}">
      <dgm:prSet phldr="0" custT="1"/>
      <dgm:spPr>
        <a:solidFill>
          <a:schemeClr val="bg1">
            <a:lumMod val="95000"/>
            <a:alpha val="90000"/>
          </a:schemeClr>
        </a:solidFill>
      </dgm:spPr>
      <dgm:t>
        <a:bodyPr/>
        <a:lstStyle/>
        <a:p>
          <a:r>
            <a:rPr lang="en-US" sz="1600" b="0" i="0" dirty="0">
              <a:solidFill>
                <a:schemeClr val="accent3"/>
              </a:solidFill>
              <a:latin typeface="Gill Sans Nova Light" panose="020B0302020104020203" pitchFamily="34" charset="0"/>
              <a:cs typeface="Gill Sans Light" panose="020B0302020104020203" pitchFamily="34" charset="-79"/>
            </a:rPr>
            <a:t>Organization websites usually give a really good view of how established the org is and what services they provide. Often there will be info regarding the leadership team as well.</a:t>
          </a:r>
        </a:p>
      </dgm:t>
    </dgm:pt>
    <dgm:pt modelId="{D5A17F6B-93F5-442B-938A-0F38C281BE88}" type="parTrans" cxnId="{5A5BA622-5DEB-48B9-88D9-C1DE36C711E5}">
      <dgm:prSet/>
      <dgm:spPr/>
      <dgm:t>
        <a:bodyPr/>
        <a:lstStyle/>
        <a:p>
          <a:endParaRPr lang="en-US"/>
        </a:p>
      </dgm:t>
    </dgm:pt>
    <dgm:pt modelId="{1D87A0A5-8024-4710-846B-D5BFAC785107}" type="sibTrans" cxnId="{5A5BA622-5DEB-48B9-88D9-C1DE36C711E5}">
      <dgm:prSet/>
      <dgm:spPr/>
      <dgm:t>
        <a:bodyPr/>
        <a:lstStyle/>
        <a:p>
          <a:endParaRPr lang="en-US"/>
        </a:p>
      </dgm:t>
    </dgm:pt>
    <dgm:pt modelId="{E9682B4F-0217-4B50-923E-C104AA24290F}">
      <dgm:prSet phldr="0" custT="1"/>
      <dgm:spPr>
        <a:solidFill>
          <a:schemeClr val="accent2"/>
        </a:solidFill>
        <a:ln>
          <a:noFill/>
        </a:ln>
      </dgm:spPr>
      <dgm:t>
        <a:bodyPr/>
        <a:lstStyle/>
        <a:p>
          <a:r>
            <a:rPr lang="en-US" sz="2000" dirty="0">
              <a:latin typeface="Baskerville Old Face" panose="02020602080505020303" pitchFamily="18" charset="77"/>
              <a:ea typeface="Baskerville" panose="02020502070401020303" pitchFamily="18" charset="0"/>
            </a:rPr>
            <a:t>Site Visits</a:t>
          </a:r>
        </a:p>
      </dgm:t>
    </dgm:pt>
    <dgm:pt modelId="{E0F6C4AF-9BBB-4698-91D7-F9AE3EACBD5D}" type="parTrans" cxnId="{6C23D0C9-74B2-4C8B-AB2F-A03B3B0EBE56}">
      <dgm:prSet/>
      <dgm:spPr/>
      <dgm:t>
        <a:bodyPr/>
        <a:lstStyle/>
        <a:p>
          <a:endParaRPr lang="en-US"/>
        </a:p>
      </dgm:t>
    </dgm:pt>
    <dgm:pt modelId="{B8632E42-D7EB-4C31-877E-6F1B2801851A}" type="sibTrans" cxnId="{6C23D0C9-74B2-4C8B-AB2F-A03B3B0EBE56}">
      <dgm:prSet/>
      <dgm:spPr/>
      <dgm:t>
        <a:bodyPr/>
        <a:lstStyle/>
        <a:p>
          <a:endParaRPr lang="en-US"/>
        </a:p>
      </dgm:t>
    </dgm:pt>
    <dgm:pt modelId="{0EC0C300-11E4-45CF-8418-973585107209}">
      <dgm:prSet phldr="0" custT="1"/>
      <dgm:spPr>
        <a:solidFill>
          <a:schemeClr val="bg1">
            <a:alpha val="90000"/>
          </a:schemeClr>
        </a:solidFill>
        <a:ln>
          <a:noFill/>
        </a:ln>
      </dgm:spPr>
      <dgm:t>
        <a:bodyPr/>
        <a:lstStyle/>
        <a:p>
          <a:r>
            <a:rPr lang="en-US" sz="1600" b="0" i="0" dirty="0">
              <a:solidFill>
                <a:schemeClr val="accent3"/>
              </a:solidFill>
              <a:latin typeface="Gill Sans Nova Light" panose="020B0302020104020203" pitchFamily="34" charset="0"/>
              <a:cs typeface="Gill Sans Light" panose="020B0302020104020203" pitchFamily="34" charset="-79"/>
            </a:rPr>
            <a:t>In-person if local or via Zoom if an out-of-state location.</a:t>
          </a:r>
        </a:p>
        <a:p>
          <a:r>
            <a:rPr lang="en-US" sz="1600" b="0" i="0" dirty="0">
              <a:solidFill>
                <a:schemeClr val="accent3"/>
              </a:solidFill>
              <a:latin typeface="Gill Sans Nova Light" panose="020B0302020104020203" pitchFamily="34" charset="0"/>
              <a:cs typeface="Gill Sans Light" panose="020B0302020104020203" pitchFamily="34" charset="-79"/>
            </a:rPr>
            <a:t>Great opportunity to help supervisor understand our academic needs and how we can work together to create the best experience for interns and org.</a:t>
          </a:r>
        </a:p>
      </dgm:t>
    </dgm:pt>
    <dgm:pt modelId="{1E4DD98E-100E-46B7-B24A-408BBF69E9FA}" type="parTrans" cxnId="{51563A4F-C0EB-47D6-B5BC-47A4E599AD4B}">
      <dgm:prSet/>
      <dgm:spPr/>
      <dgm:t>
        <a:bodyPr/>
        <a:lstStyle/>
        <a:p>
          <a:endParaRPr lang="en-US"/>
        </a:p>
      </dgm:t>
    </dgm:pt>
    <dgm:pt modelId="{90FAB5D1-62B3-4FF6-A07D-EE607F529C32}" type="sibTrans" cxnId="{51563A4F-C0EB-47D6-B5BC-47A4E599AD4B}">
      <dgm:prSet/>
      <dgm:spPr/>
      <dgm:t>
        <a:bodyPr/>
        <a:lstStyle/>
        <a:p>
          <a:endParaRPr lang="en-US"/>
        </a:p>
      </dgm:t>
    </dgm:pt>
    <dgm:pt modelId="{FEB4A941-E9FA-4A86-A673-85FF34B35F20}">
      <dgm:prSet phldr="0" custT="1"/>
      <dgm:spPr>
        <a:solidFill>
          <a:schemeClr val="bg1">
            <a:lumMod val="95000"/>
            <a:alpha val="90000"/>
          </a:schemeClr>
        </a:solidFill>
      </dgm:spPr>
      <dgm:t>
        <a:bodyPr/>
        <a:lstStyle/>
        <a:p>
          <a:pPr rtl="0"/>
          <a:r>
            <a:rPr lang="en-US" sz="1600" b="0" i="0" dirty="0">
              <a:solidFill>
                <a:schemeClr val="accent3"/>
              </a:solidFill>
              <a:latin typeface="Gill Sans Nova Light" panose="020B0302020104020203" pitchFamily="34" charset="0"/>
              <a:cs typeface="Gill Sans Light" panose="020B0302020104020203" pitchFamily="34" charset="-79"/>
            </a:rPr>
            <a:t>We use an internal department application before students complete IRAMS – it includes Internship  Provider Confirmation Form</a:t>
          </a:r>
        </a:p>
      </dgm:t>
    </dgm:pt>
    <dgm:pt modelId="{39522508-BC4E-4DD5-A744-AFEFFE36DB74}" type="parTrans" cxnId="{F942F56C-9025-4AA1-9B36-C5AE0A93B0F5}">
      <dgm:prSet/>
      <dgm:spPr/>
      <dgm:t>
        <a:bodyPr/>
        <a:lstStyle/>
        <a:p>
          <a:endParaRPr lang="en-US"/>
        </a:p>
      </dgm:t>
    </dgm:pt>
    <dgm:pt modelId="{97624CC8-6315-4683-B26C-C30D552DA5A6}" type="sibTrans" cxnId="{F942F56C-9025-4AA1-9B36-C5AE0A93B0F5}">
      <dgm:prSet/>
      <dgm:spPr/>
      <dgm:t>
        <a:bodyPr/>
        <a:lstStyle/>
        <a:p>
          <a:endParaRPr lang="en-US"/>
        </a:p>
      </dgm:t>
    </dgm:pt>
    <dgm:pt modelId="{A2322D3A-7AC2-4C5C-9D7E-EAB2313D47D4}">
      <dgm:prSet phldr="0" custT="1"/>
      <dgm:spPr>
        <a:solidFill>
          <a:schemeClr val="accent2"/>
        </a:solidFill>
        <a:ln>
          <a:noFill/>
        </a:ln>
      </dgm:spPr>
      <dgm:t>
        <a:bodyPr/>
        <a:lstStyle/>
        <a:p>
          <a:r>
            <a:rPr lang="en-US" sz="2000" dirty="0">
              <a:latin typeface="Baskerville Old Face" panose="02020602080505020303" pitchFamily="18" charset="77"/>
              <a:ea typeface="Baskerville" panose="02020502070401020303" pitchFamily="18" charset="0"/>
            </a:rPr>
            <a:t>Advocate</a:t>
          </a:r>
        </a:p>
      </dgm:t>
    </dgm:pt>
    <dgm:pt modelId="{4A8C15D4-B36F-4764-B4FF-F2AF790D3E17}" type="parTrans" cxnId="{179FAFCF-F878-464E-A8A6-1185EFA0E380}">
      <dgm:prSet/>
      <dgm:spPr/>
      <dgm:t>
        <a:bodyPr/>
        <a:lstStyle/>
        <a:p>
          <a:endParaRPr lang="en-US"/>
        </a:p>
      </dgm:t>
    </dgm:pt>
    <dgm:pt modelId="{84DE1C3A-3FC7-4DB3-88ED-33F65A71557A}" type="sibTrans" cxnId="{179FAFCF-F878-464E-A8A6-1185EFA0E380}">
      <dgm:prSet/>
      <dgm:spPr/>
      <dgm:t>
        <a:bodyPr/>
        <a:lstStyle/>
        <a:p>
          <a:endParaRPr lang="en-US"/>
        </a:p>
      </dgm:t>
    </dgm:pt>
    <dgm:pt modelId="{4F85505A-81B6-4FDA-A144-900B71DAD946}">
      <dgm:prSet phldr="0" custT="1"/>
      <dgm:spPr>
        <a:solidFill>
          <a:schemeClr val="accent2"/>
        </a:solidFill>
        <a:ln>
          <a:noFill/>
        </a:ln>
      </dgm:spPr>
      <dgm:t>
        <a:bodyPr/>
        <a:lstStyle/>
        <a:p>
          <a:r>
            <a:rPr lang="en-US" sz="2000" dirty="0">
              <a:latin typeface="Baskerville Old Face" panose="02020602080505020303" pitchFamily="18" charset="77"/>
              <a:ea typeface="Baskerville" panose="02020502070401020303" pitchFamily="18" charset="0"/>
            </a:rPr>
            <a:t>Application</a:t>
          </a:r>
        </a:p>
      </dgm:t>
    </dgm:pt>
    <dgm:pt modelId="{D9A96E25-7BBE-4DDD-8DDE-B4970D4340A8}" type="parTrans" cxnId="{2D633B56-E147-4EFC-B9EE-6C0413F329B0}">
      <dgm:prSet/>
      <dgm:spPr/>
      <dgm:t>
        <a:bodyPr/>
        <a:lstStyle/>
        <a:p>
          <a:endParaRPr lang="en-US"/>
        </a:p>
      </dgm:t>
    </dgm:pt>
    <dgm:pt modelId="{68F74A88-49DC-44B1-BC0D-220A7B97601C}" type="sibTrans" cxnId="{2D633B56-E147-4EFC-B9EE-6C0413F329B0}">
      <dgm:prSet/>
      <dgm:spPr/>
      <dgm:t>
        <a:bodyPr/>
        <a:lstStyle/>
        <a:p>
          <a:endParaRPr lang="en-US"/>
        </a:p>
      </dgm:t>
    </dgm:pt>
    <dgm:pt modelId="{B1AFA1AF-0FF8-45B3-A6D0-0E255A2F637D}">
      <dgm:prSet phldr="0" custT="1"/>
      <dgm:spPr>
        <a:solidFill>
          <a:schemeClr val="accent2"/>
        </a:solidFill>
        <a:ln>
          <a:noFill/>
        </a:ln>
      </dgm:spPr>
      <dgm:t>
        <a:bodyPr/>
        <a:lstStyle/>
        <a:p>
          <a:r>
            <a:rPr lang="en-US" sz="2000" dirty="0">
              <a:latin typeface="Baskerville Old Face" panose="02020602080505020303" pitchFamily="18" charset="77"/>
              <a:ea typeface="Baskerville" panose="02020502070401020303" pitchFamily="18" charset="0"/>
            </a:rPr>
            <a:t>Org Website</a:t>
          </a:r>
        </a:p>
      </dgm:t>
    </dgm:pt>
    <dgm:pt modelId="{88649F7A-400B-4056-965D-C9AC0B3AD942}" type="sibTrans" cxnId="{F28D7702-2FC3-49BD-BB13-C989E5EE622A}">
      <dgm:prSet/>
      <dgm:spPr/>
      <dgm:t>
        <a:bodyPr/>
        <a:lstStyle/>
        <a:p>
          <a:endParaRPr lang="en-US"/>
        </a:p>
      </dgm:t>
    </dgm:pt>
    <dgm:pt modelId="{10C68AF5-481C-45AA-A216-8BBBB04515B9}" type="parTrans" cxnId="{F28D7702-2FC3-49BD-BB13-C989E5EE622A}">
      <dgm:prSet/>
      <dgm:spPr/>
      <dgm:t>
        <a:bodyPr/>
        <a:lstStyle/>
        <a:p>
          <a:endParaRPr lang="en-US"/>
        </a:p>
      </dgm:t>
    </dgm:pt>
    <dgm:pt modelId="{E4B4F7C4-5024-45F0-9FD7-C5068A1AE6C4}" type="pres">
      <dgm:prSet presAssocID="{0DD8915E-DC14-41D6-9BB5-F49E1C265163}" presName="Name0" presStyleCnt="0">
        <dgm:presLayoutVars>
          <dgm:dir/>
          <dgm:animLvl val="lvl"/>
          <dgm:resizeHandles val="exact"/>
        </dgm:presLayoutVars>
      </dgm:prSet>
      <dgm:spPr/>
      <dgm:t>
        <a:bodyPr/>
        <a:lstStyle/>
        <a:p>
          <a:endParaRPr lang="en-US"/>
        </a:p>
      </dgm:t>
    </dgm:pt>
    <dgm:pt modelId="{473E2436-1BC1-4A6C-8568-5C38418F52D1}" type="pres">
      <dgm:prSet presAssocID="{73D947E0-108F-4D20-A71E-3CF329F97212}" presName="composite" presStyleCnt="0"/>
      <dgm:spPr/>
    </dgm:pt>
    <dgm:pt modelId="{BDBD7220-3F85-45D2-BED6-5BBFBC23EAE3}" type="pres">
      <dgm:prSet presAssocID="{73D947E0-108F-4D20-A71E-3CF329F97212}" presName="parTx" presStyleLbl="alignNode1" presStyleIdx="0" presStyleCnt="5" custLinFactNeighborX="-684" custLinFactNeighborY="-58495">
        <dgm:presLayoutVars>
          <dgm:chMax val="0"/>
          <dgm:chPref val="0"/>
        </dgm:presLayoutVars>
      </dgm:prSet>
      <dgm:spPr/>
      <dgm:t>
        <a:bodyPr/>
        <a:lstStyle/>
        <a:p>
          <a:endParaRPr lang="en-US"/>
        </a:p>
      </dgm:t>
    </dgm:pt>
    <dgm:pt modelId="{22359DD7-1BFB-4900-BAE6-6084F2F57988}" type="pres">
      <dgm:prSet presAssocID="{73D947E0-108F-4D20-A71E-3CF329F97212}" presName="desTx" presStyleLbl="alignAccFollowNode1" presStyleIdx="0" presStyleCnt="5" custScaleY="113988" custLinFactNeighborY="13200">
        <dgm:presLayoutVars/>
      </dgm:prSet>
      <dgm:spPr/>
      <dgm:t>
        <a:bodyPr/>
        <a:lstStyle/>
        <a:p>
          <a:endParaRPr lang="en-US"/>
        </a:p>
      </dgm:t>
    </dgm:pt>
    <dgm:pt modelId="{38C65349-0C40-499F-9765-B6F38C2DC3C3}" type="pres">
      <dgm:prSet presAssocID="{AE813459-65AB-4FA9-B717-330DDA6DFA4E}" presName="space" presStyleCnt="0"/>
      <dgm:spPr/>
    </dgm:pt>
    <dgm:pt modelId="{C6650FDC-3601-45F5-9125-6E3F90A53F8A}" type="pres">
      <dgm:prSet presAssocID="{B1AFA1AF-0FF8-45B3-A6D0-0E255A2F637D}" presName="composite" presStyleCnt="0"/>
      <dgm:spPr/>
    </dgm:pt>
    <dgm:pt modelId="{C4F84DEA-2002-4D32-8E80-70EEE05E345A}" type="pres">
      <dgm:prSet presAssocID="{B1AFA1AF-0FF8-45B3-A6D0-0E255A2F637D}" presName="parTx" presStyleLbl="alignNode1" presStyleIdx="1" presStyleCnt="5" custLinFactNeighborX="-1057" custLinFactNeighborY="-58495">
        <dgm:presLayoutVars>
          <dgm:chMax val="0"/>
          <dgm:chPref val="0"/>
        </dgm:presLayoutVars>
      </dgm:prSet>
      <dgm:spPr/>
      <dgm:t>
        <a:bodyPr/>
        <a:lstStyle/>
        <a:p>
          <a:endParaRPr lang="en-US"/>
        </a:p>
      </dgm:t>
    </dgm:pt>
    <dgm:pt modelId="{4FEB85EB-D046-4CDB-8A62-BBCE260C4490}" type="pres">
      <dgm:prSet presAssocID="{B1AFA1AF-0FF8-45B3-A6D0-0E255A2F637D}" presName="desTx" presStyleLbl="alignAccFollowNode1" presStyleIdx="1" presStyleCnt="5" custScaleY="115401" custLinFactNeighborX="-1057" custLinFactNeighborY="15898">
        <dgm:presLayoutVars/>
      </dgm:prSet>
      <dgm:spPr/>
      <dgm:t>
        <a:bodyPr/>
        <a:lstStyle/>
        <a:p>
          <a:endParaRPr lang="en-US"/>
        </a:p>
      </dgm:t>
    </dgm:pt>
    <dgm:pt modelId="{40F59683-723F-44D1-8379-95635EED1AA8}" type="pres">
      <dgm:prSet presAssocID="{88649F7A-400B-4056-965D-C9AC0B3AD942}" presName="space" presStyleCnt="0"/>
      <dgm:spPr/>
    </dgm:pt>
    <dgm:pt modelId="{BB2E4F65-C461-40C3-BC82-6A29AA851F44}" type="pres">
      <dgm:prSet presAssocID="{E9682B4F-0217-4B50-923E-C104AA24290F}" presName="composite" presStyleCnt="0"/>
      <dgm:spPr/>
    </dgm:pt>
    <dgm:pt modelId="{49B7F8FA-D256-41EF-9327-52A3551D9A60}" type="pres">
      <dgm:prSet presAssocID="{E9682B4F-0217-4B50-923E-C104AA24290F}" presName="parTx" presStyleLbl="alignNode1" presStyleIdx="2" presStyleCnt="5" custLinFactNeighborY="-56478">
        <dgm:presLayoutVars>
          <dgm:chMax val="0"/>
          <dgm:chPref val="0"/>
        </dgm:presLayoutVars>
      </dgm:prSet>
      <dgm:spPr/>
      <dgm:t>
        <a:bodyPr/>
        <a:lstStyle/>
        <a:p>
          <a:endParaRPr lang="en-US"/>
        </a:p>
      </dgm:t>
    </dgm:pt>
    <dgm:pt modelId="{6B5FE59C-B471-448A-AA7A-B526DCC4D4CA}" type="pres">
      <dgm:prSet presAssocID="{E9682B4F-0217-4B50-923E-C104AA24290F}" presName="desTx" presStyleLbl="alignAccFollowNode1" presStyleIdx="2" presStyleCnt="5" custScaleX="108078" custScaleY="116286" custLinFactNeighborY="13200">
        <dgm:presLayoutVars/>
      </dgm:prSet>
      <dgm:spPr/>
      <dgm:t>
        <a:bodyPr/>
        <a:lstStyle/>
        <a:p>
          <a:endParaRPr lang="en-US"/>
        </a:p>
      </dgm:t>
    </dgm:pt>
    <dgm:pt modelId="{A91542D9-4FB3-4302-AD03-3D6EF82E6748}" type="pres">
      <dgm:prSet presAssocID="{B8632E42-D7EB-4C31-877E-6F1B2801851A}" presName="space" presStyleCnt="0"/>
      <dgm:spPr/>
    </dgm:pt>
    <dgm:pt modelId="{1A7C3045-2DAF-4A19-82DB-79436B2E4575}" type="pres">
      <dgm:prSet presAssocID="{4F85505A-81B6-4FDA-A144-900B71DAD946}" presName="composite" presStyleCnt="0"/>
      <dgm:spPr/>
    </dgm:pt>
    <dgm:pt modelId="{4132ECB1-6BEF-4935-AFA3-B2EAA48FDE7E}" type="pres">
      <dgm:prSet presAssocID="{4F85505A-81B6-4FDA-A144-900B71DAD946}" presName="parTx" presStyleLbl="alignNode1" presStyleIdx="3" presStyleCnt="5" custLinFactNeighborY="-56478">
        <dgm:presLayoutVars>
          <dgm:chMax val="0"/>
          <dgm:chPref val="0"/>
        </dgm:presLayoutVars>
      </dgm:prSet>
      <dgm:spPr/>
      <dgm:t>
        <a:bodyPr/>
        <a:lstStyle/>
        <a:p>
          <a:endParaRPr lang="en-US"/>
        </a:p>
      </dgm:t>
    </dgm:pt>
    <dgm:pt modelId="{C42A8BDE-B838-475D-AFDE-17B60D744AB6}" type="pres">
      <dgm:prSet presAssocID="{4F85505A-81B6-4FDA-A144-900B71DAD946}" presName="desTx" presStyleLbl="alignAccFollowNode1" presStyleIdx="3" presStyleCnt="5" custScaleY="130088" custLinFactNeighborY="13200">
        <dgm:presLayoutVars/>
      </dgm:prSet>
      <dgm:spPr/>
      <dgm:t>
        <a:bodyPr/>
        <a:lstStyle/>
        <a:p>
          <a:endParaRPr lang="en-US"/>
        </a:p>
      </dgm:t>
    </dgm:pt>
    <dgm:pt modelId="{D0DC94A3-770A-4810-A89A-7DB7918862F6}" type="pres">
      <dgm:prSet presAssocID="{68F74A88-49DC-44B1-BC0D-220A7B97601C}" presName="space" presStyleCnt="0"/>
      <dgm:spPr/>
    </dgm:pt>
    <dgm:pt modelId="{647B2244-AC3A-441A-A6FB-6136FA04F429}" type="pres">
      <dgm:prSet presAssocID="{A2322D3A-7AC2-4C5C-9D7E-EAB2313D47D4}" presName="composite" presStyleCnt="0"/>
      <dgm:spPr/>
    </dgm:pt>
    <dgm:pt modelId="{59606EB9-9F10-4D12-A33F-A242FDCC0D0F}" type="pres">
      <dgm:prSet presAssocID="{A2322D3A-7AC2-4C5C-9D7E-EAB2313D47D4}" presName="parTx" presStyleLbl="alignNode1" presStyleIdx="4" presStyleCnt="5" custLinFactNeighborY="-56478">
        <dgm:presLayoutVars>
          <dgm:chMax val="0"/>
          <dgm:chPref val="0"/>
        </dgm:presLayoutVars>
      </dgm:prSet>
      <dgm:spPr/>
      <dgm:t>
        <a:bodyPr/>
        <a:lstStyle/>
        <a:p>
          <a:endParaRPr lang="en-US"/>
        </a:p>
      </dgm:t>
    </dgm:pt>
    <dgm:pt modelId="{C8429E68-36DD-4F6A-A2F4-7CCDADCEFAD1}" type="pres">
      <dgm:prSet presAssocID="{A2322D3A-7AC2-4C5C-9D7E-EAB2313D47D4}" presName="desTx" presStyleLbl="alignAccFollowNode1" presStyleIdx="4" presStyleCnt="5" custScaleX="99917" custScaleY="106993" custLinFactNeighborY="13200">
        <dgm:presLayoutVars/>
      </dgm:prSet>
      <dgm:spPr/>
      <dgm:t>
        <a:bodyPr/>
        <a:lstStyle/>
        <a:p>
          <a:endParaRPr lang="en-US"/>
        </a:p>
      </dgm:t>
    </dgm:pt>
  </dgm:ptLst>
  <dgm:cxnLst>
    <dgm:cxn modelId="{36A4EED2-16DE-4F21-9B57-BD053CD7ED3D}" type="presOf" srcId="{FEB4A941-E9FA-4A86-A673-85FF34B35F20}" destId="{C42A8BDE-B838-475D-AFDE-17B60D744AB6}" srcOrd="0" destOrd="0" presId="urn:microsoft.com/office/officeart/2016/7/layout/HorizontalActionList"/>
    <dgm:cxn modelId="{8CB96BD1-8B01-481A-B525-C5C507C9951C}" type="presOf" srcId="{0EC0C300-11E4-45CF-8418-973585107209}" destId="{6B5FE59C-B471-448A-AA7A-B526DCC4D4CA}" srcOrd="0" destOrd="0" presId="urn:microsoft.com/office/officeart/2016/7/layout/HorizontalActionList"/>
    <dgm:cxn modelId="{51563A4F-C0EB-47D6-B5BC-47A4E599AD4B}" srcId="{E9682B4F-0217-4B50-923E-C104AA24290F}" destId="{0EC0C300-11E4-45CF-8418-973585107209}" srcOrd="0" destOrd="0" parTransId="{1E4DD98E-100E-46B7-B24A-408BBF69E9FA}" sibTransId="{90FAB5D1-62B3-4FF6-A07D-EE607F529C32}"/>
    <dgm:cxn modelId="{2D633B56-E147-4EFC-B9EE-6C0413F329B0}" srcId="{0DD8915E-DC14-41D6-9BB5-F49E1C265163}" destId="{4F85505A-81B6-4FDA-A144-900B71DAD946}" srcOrd="3" destOrd="0" parTransId="{D9A96E25-7BBE-4DDD-8DDE-B4970D4340A8}" sibTransId="{68F74A88-49DC-44B1-BC0D-220A7B97601C}"/>
    <dgm:cxn modelId="{E339F9C8-AD35-4E33-9434-788C81500EB2}" type="presOf" srcId="{8FE81FEC-2664-411F-AEB3-065F29F52751}" destId="{C8429E68-36DD-4F6A-A2F4-7CCDADCEFAD1}" srcOrd="0" destOrd="0" presId="urn:microsoft.com/office/officeart/2016/7/layout/HorizontalActionList"/>
    <dgm:cxn modelId="{6C23D0C9-74B2-4C8B-AB2F-A03B3B0EBE56}" srcId="{0DD8915E-DC14-41D6-9BB5-F49E1C265163}" destId="{E9682B4F-0217-4B50-923E-C104AA24290F}" srcOrd="2" destOrd="0" parTransId="{E0F6C4AF-9BBB-4698-91D7-F9AE3EACBD5D}" sibTransId="{B8632E42-D7EB-4C31-877E-6F1B2801851A}"/>
    <dgm:cxn modelId="{179FAFCF-F878-464E-A8A6-1185EFA0E380}" srcId="{0DD8915E-DC14-41D6-9BB5-F49E1C265163}" destId="{A2322D3A-7AC2-4C5C-9D7E-EAB2313D47D4}" srcOrd="4" destOrd="0" parTransId="{4A8C15D4-B36F-4764-B4FF-F2AF790D3E17}" sibTransId="{84DE1C3A-3FC7-4DB3-88ED-33F65A71557A}"/>
    <dgm:cxn modelId="{31826907-E438-4A1B-A800-F181C547104F}" type="presOf" srcId="{30A490C8-22B4-4D68-875C-0F0DE2FF864D}" destId="{22359DD7-1BFB-4900-BAE6-6084F2F57988}" srcOrd="0" destOrd="0" presId="urn:microsoft.com/office/officeart/2016/7/layout/HorizontalActionList"/>
    <dgm:cxn modelId="{A0077D09-C12C-46D0-8DF7-194B6911362A}" srcId="{0DD8915E-DC14-41D6-9BB5-F49E1C265163}" destId="{73D947E0-108F-4D20-A71E-3CF329F97212}" srcOrd="0" destOrd="0" parTransId="{9D249532-A24D-4D8F-848A-9F42F2E486C9}" sibTransId="{AE813459-65AB-4FA9-B717-330DDA6DFA4E}"/>
    <dgm:cxn modelId="{B7F6ED6E-855A-4A7B-AE18-3BD04546002C}" type="presOf" srcId="{B1AFA1AF-0FF8-45B3-A6D0-0E255A2F637D}" destId="{C4F84DEA-2002-4D32-8E80-70EEE05E345A}" srcOrd="0" destOrd="0" presId="urn:microsoft.com/office/officeart/2016/7/layout/HorizontalActionList"/>
    <dgm:cxn modelId="{C54EA6C2-0E6B-42D8-9A4A-4456127A91A8}" type="presOf" srcId="{A2322D3A-7AC2-4C5C-9D7E-EAB2313D47D4}" destId="{59606EB9-9F10-4D12-A33F-A242FDCC0D0F}" srcOrd="0" destOrd="0" presId="urn:microsoft.com/office/officeart/2016/7/layout/HorizontalActionList"/>
    <dgm:cxn modelId="{F28D7702-2FC3-49BD-BB13-C989E5EE622A}" srcId="{0DD8915E-DC14-41D6-9BB5-F49E1C265163}" destId="{B1AFA1AF-0FF8-45B3-A6D0-0E255A2F637D}" srcOrd="1" destOrd="0" parTransId="{10C68AF5-481C-45AA-A216-8BBBB04515B9}" sibTransId="{88649F7A-400B-4056-965D-C9AC0B3AD942}"/>
    <dgm:cxn modelId="{77A55366-077C-403B-A9E1-B9C6B5CA3288}" type="presOf" srcId="{73D947E0-108F-4D20-A71E-3CF329F97212}" destId="{BDBD7220-3F85-45D2-BED6-5BBFBC23EAE3}" srcOrd="0" destOrd="0" presId="urn:microsoft.com/office/officeart/2016/7/layout/HorizontalActionList"/>
    <dgm:cxn modelId="{711E093C-AD42-45A4-8D40-A2D39702062E}" srcId="{A2322D3A-7AC2-4C5C-9D7E-EAB2313D47D4}" destId="{8FE81FEC-2664-411F-AEB3-065F29F52751}" srcOrd="0" destOrd="0" parTransId="{BCBC007E-0269-421B-9C41-DE26D5C3A822}" sibTransId="{80230EB7-7230-4881-A631-309C07417378}"/>
    <dgm:cxn modelId="{381FE1CC-8184-4745-8EB3-6DE11655998D}" srcId="{73D947E0-108F-4D20-A71E-3CF329F97212}" destId="{30A490C8-22B4-4D68-875C-0F0DE2FF864D}" srcOrd="0" destOrd="0" parTransId="{035C64B0-4F0C-4FD1-BD23-B1D4C9887CBE}" sibTransId="{45495DA8-8707-41E3-A12B-FA5766269C44}"/>
    <dgm:cxn modelId="{BF1349D4-34AE-476D-8D7B-F3ABAB74304F}" type="presOf" srcId="{50418D2B-9486-42DE-AFDD-1D31420040FF}" destId="{4FEB85EB-D046-4CDB-8A62-BBCE260C4490}" srcOrd="0" destOrd="0" presId="urn:microsoft.com/office/officeart/2016/7/layout/HorizontalActionList"/>
    <dgm:cxn modelId="{5A5BA622-5DEB-48B9-88D9-C1DE36C711E5}" srcId="{B1AFA1AF-0FF8-45B3-A6D0-0E255A2F637D}" destId="{50418D2B-9486-42DE-AFDD-1D31420040FF}" srcOrd="0" destOrd="0" parTransId="{D5A17F6B-93F5-442B-938A-0F38C281BE88}" sibTransId="{1D87A0A5-8024-4710-846B-D5BFAC785107}"/>
    <dgm:cxn modelId="{6291F24F-B536-4688-99BC-6A4CB5E15E15}" type="presOf" srcId="{4F85505A-81B6-4FDA-A144-900B71DAD946}" destId="{4132ECB1-6BEF-4935-AFA3-B2EAA48FDE7E}" srcOrd="0" destOrd="0" presId="urn:microsoft.com/office/officeart/2016/7/layout/HorizontalActionList"/>
    <dgm:cxn modelId="{F942F56C-9025-4AA1-9B36-C5AE0A93B0F5}" srcId="{4F85505A-81B6-4FDA-A144-900B71DAD946}" destId="{FEB4A941-E9FA-4A86-A673-85FF34B35F20}" srcOrd="0" destOrd="0" parTransId="{39522508-BC4E-4DD5-A744-AFEFFE36DB74}" sibTransId="{97624CC8-6315-4683-B26C-C30D552DA5A6}"/>
    <dgm:cxn modelId="{825BC9D8-F515-4FBF-8CF8-23CD32968E1D}" type="presOf" srcId="{0DD8915E-DC14-41D6-9BB5-F49E1C265163}" destId="{E4B4F7C4-5024-45F0-9FD7-C5068A1AE6C4}" srcOrd="0" destOrd="0" presId="urn:microsoft.com/office/officeart/2016/7/layout/HorizontalActionList"/>
    <dgm:cxn modelId="{110097B3-0B24-42EE-9C79-845C028B379B}" type="presOf" srcId="{E9682B4F-0217-4B50-923E-C104AA24290F}" destId="{49B7F8FA-D256-41EF-9327-52A3551D9A60}" srcOrd="0" destOrd="0" presId="urn:microsoft.com/office/officeart/2016/7/layout/HorizontalActionList"/>
    <dgm:cxn modelId="{E9D2B9D9-3B26-471C-AF45-E02D1C258CD3}" type="presParOf" srcId="{E4B4F7C4-5024-45F0-9FD7-C5068A1AE6C4}" destId="{473E2436-1BC1-4A6C-8568-5C38418F52D1}" srcOrd="0" destOrd="0" presId="urn:microsoft.com/office/officeart/2016/7/layout/HorizontalActionList"/>
    <dgm:cxn modelId="{A151C920-5872-4C88-8534-922E9C800B9B}" type="presParOf" srcId="{473E2436-1BC1-4A6C-8568-5C38418F52D1}" destId="{BDBD7220-3F85-45D2-BED6-5BBFBC23EAE3}" srcOrd="0" destOrd="0" presId="urn:microsoft.com/office/officeart/2016/7/layout/HorizontalActionList"/>
    <dgm:cxn modelId="{45373909-AB37-4D9A-936C-DC8447BC111D}" type="presParOf" srcId="{473E2436-1BC1-4A6C-8568-5C38418F52D1}" destId="{22359DD7-1BFB-4900-BAE6-6084F2F57988}" srcOrd="1" destOrd="0" presId="urn:microsoft.com/office/officeart/2016/7/layout/HorizontalActionList"/>
    <dgm:cxn modelId="{CFC7E7C1-85BC-47FC-BC11-D0BACA8440B9}" type="presParOf" srcId="{E4B4F7C4-5024-45F0-9FD7-C5068A1AE6C4}" destId="{38C65349-0C40-499F-9765-B6F38C2DC3C3}" srcOrd="1" destOrd="0" presId="urn:microsoft.com/office/officeart/2016/7/layout/HorizontalActionList"/>
    <dgm:cxn modelId="{86FF1107-69E9-4310-A0D8-2BF61292A72B}" type="presParOf" srcId="{E4B4F7C4-5024-45F0-9FD7-C5068A1AE6C4}" destId="{C6650FDC-3601-45F5-9125-6E3F90A53F8A}" srcOrd="2" destOrd="0" presId="urn:microsoft.com/office/officeart/2016/7/layout/HorizontalActionList"/>
    <dgm:cxn modelId="{1C7F1C64-2F3D-4695-A56C-92B1B848B0C2}" type="presParOf" srcId="{C6650FDC-3601-45F5-9125-6E3F90A53F8A}" destId="{C4F84DEA-2002-4D32-8E80-70EEE05E345A}" srcOrd="0" destOrd="0" presId="urn:microsoft.com/office/officeart/2016/7/layout/HorizontalActionList"/>
    <dgm:cxn modelId="{DC59A3FF-666D-48A7-B3BE-98A9F829402D}" type="presParOf" srcId="{C6650FDC-3601-45F5-9125-6E3F90A53F8A}" destId="{4FEB85EB-D046-4CDB-8A62-BBCE260C4490}" srcOrd="1" destOrd="0" presId="urn:microsoft.com/office/officeart/2016/7/layout/HorizontalActionList"/>
    <dgm:cxn modelId="{AAE65B9C-F662-4FAA-8FDB-82E7FB86BB24}" type="presParOf" srcId="{E4B4F7C4-5024-45F0-9FD7-C5068A1AE6C4}" destId="{40F59683-723F-44D1-8379-95635EED1AA8}" srcOrd="3" destOrd="0" presId="urn:microsoft.com/office/officeart/2016/7/layout/HorizontalActionList"/>
    <dgm:cxn modelId="{F5BE37E3-59D0-4D56-B08C-9B1D93695802}" type="presParOf" srcId="{E4B4F7C4-5024-45F0-9FD7-C5068A1AE6C4}" destId="{BB2E4F65-C461-40C3-BC82-6A29AA851F44}" srcOrd="4" destOrd="0" presId="urn:microsoft.com/office/officeart/2016/7/layout/HorizontalActionList"/>
    <dgm:cxn modelId="{1FC3B8DB-8632-4AA8-99E5-4F0C12504130}" type="presParOf" srcId="{BB2E4F65-C461-40C3-BC82-6A29AA851F44}" destId="{49B7F8FA-D256-41EF-9327-52A3551D9A60}" srcOrd="0" destOrd="0" presId="urn:microsoft.com/office/officeart/2016/7/layout/HorizontalActionList"/>
    <dgm:cxn modelId="{03A1CBF9-FFCE-4B8C-9850-8B297556CCF4}" type="presParOf" srcId="{BB2E4F65-C461-40C3-BC82-6A29AA851F44}" destId="{6B5FE59C-B471-448A-AA7A-B526DCC4D4CA}" srcOrd="1" destOrd="0" presId="urn:microsoft.com/office/officeart/2016/7/layout/HorizontalActionList"/>
    <dgm:cxn modelId="{BAB9C1C4-8A05-4AE7-B42E-55875981524E}" type="presParOf" srcId="{E4B4F7C4-5024-45F0-9FD7-C5068A1AE6C4}" destId="{A91542D9-4FB3-4302-AD03-3D6EF82E6748}" srcOrd="5" destOrd="0" presId="urn:microsoft.com/office/officeart/2016/7/layout/HorizontalActionList"/>
    <dgm:cxn modelId="{F7DEAAC8-FCAD-4F6B-92BD-91B8342F3277}" type="presParOf" srcId="{E4B4F7C4-5024-45F0-9FD7-C5068A1AE6C4}" destId="{1A7C3045-2DAF-4A19-82DB-79436B2E4575}" srcOrd="6" destOrd="0" presId="urn:microsoft.com/office/officeart/2016/7/layout/HorizontalActionList"/>
    <dgm:cxn modelId="{13555CA3-20BE-41F8-BD09-0BA8CEE1C702}" type="presParOf" srcId="{1A7C3045-2DAF-4A19-82DB-79436B2E4575}" destId="{4132ECB1-6BEF-4935-AFA3-B2EAA48FDE7E}" srcOrd="0" destOrd="0" presId="urn:microsoft.com/office/officeart/2016/7/layout/HorizontalActionList"/>
    <dgm:cxn modelId="{0848E8B2-6BD5-4CB6-B7E0-F8F1B1F78E2F}" type="presParOf" srcId="{1A7C3045-2DAF-4A19-82DB-79436B2E4575}" destId="{C42A8BDE-B838-475D-AFDE-17B60D744AB6}" srcOrd="1" destOrd="0" presId="urn:microsoft.com/office/officeart/2016/7/layout/HorizontalActionList"/>
    <dgm:cxn modelId="{FD5AD2F1-E5D1-4359-99EB-D3225676DF7F}" type="presParOf" srcId="{E4B4F7C4-5024-45F0-9FD7-C5068A1AE6C4}" destId="{D0DC94A3-770A-4810-A89A-7DB7918862F6}" srcOrd="7" destOrd="0" presId="urn:microsoft.com/office/officeart/2016/7/layout/HorizontalActionList"/>
    <dgm:cxn modelId="{2608DA2F-9259-4A20-98D1-9A5F5780B66F}" type="presParOf" srcId="{E4B4F7C4-5024-45F0-9FD7-C5068A1AE6C4}" destId="{647B2244-AC3A-441A-A6FB-6136FA04F429}" srcOrd="8" destOrd="0" presId="urn:microsoft.com/office/officeart/2016/7/layout/HorizontalActionList"/>
    <dgm:cxn modelId="{F55613FD-292F-4CCF-A44A-E9FC24D70E0E}" type="presParOf" srcId="{647B2244-AC3A-441A-A6FB-6136FA04F429}" destId="{59606EB9-9F10-4D12-A33F-A242FDCC0D0F}" srcOrd="0" destOrd="0" presId="urn:microsoft.com/office/officeart/2016/7/layout/HorizontalActionList"/>
    <dgm:cxn modelId="{7B4FE576-C66F-4D92-B6AC-DA1D068316E4}" type="presParOf" srcId="{647B2244-AC3A-441A-A6FB-6136FA04F429}" destId="{C8429E68-36DD-4F6A-A2F4-7CCDADCEFAD1}" srcOrd="1" destOrd="0" presId="urn:microsoft.com/office/officeart/2016/7/layout/HorizontalAc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BD7220-3F85-45D2-BED6-5BBFBC23EAE3}">
      <dsp:nvSpPr>
        <dsp:cNvPr id="0" name=""/>
        <dsp:cNvSpPr/>
      </dsp:nvSpPr>
      <dsp:spPr>
        <a:xfrm>
          <a:off x="0" y="100827"/>
          <a:ext cx="1982573" cy="594772"/>
        </a:xfrm>
        <a:prstGeom prst="rect">
          <a:avLst/>
        </a:prstGeom>
        <a:solidFill>
          <a:schemeClr val="accent2"/>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667" tIns="156667" rIns="156667" bIns="156667" numCol="1" spcCol="1270" anchor="ctr" anchorCtr="0">
          <a:noAutofit/>
        </a:bodyPr>
        <a:lstStyle/>
        <a:p>
          <a:pPr lvl="0" algn="ctr" defTabSz="889000" rtl="0">
            <a:lnSpc>
              <a:spcPct val="90000"/>
            </a:lnSpc>
            <a:spcBef>
              <a:spcPct val="0"/>
            </a:spcBef>
            <a:spcAft>
              <a:spcPct val="35000"/>
            </a:spcAft>
          </a:pPr>
          <a:r>
            <a:rPr lang="en-US" sz="2000" kern="1200" dirty="0">
              <a:latin typeface="Baskerville Old Face" panose="02020602080505020303" pitchFamily="18" charset="77"/>
              <a:ea typeface="Baskerville" panose="02020502070401020303" pitchFamily="18" charset="0"/>
            </a:rPr>
            <a:t>Ask Questions</a:t>
          </a:r>
        </a:p>
      </dsp:txBody>
      <dsp:txXfrm>
        <a:off x="0" y="100827"/>
        <a:ext cx="1982573" cy="594772"/>
      </dsp:txXfrm>
    </dsp:sp>
    <dsp:sp modelId="{22359DD7-1BFB-4900-BAE6-6084F2F57988}">
      <dsp:nvSpPr>
        <dsp:cNvPr id="0" name=""/>
        <dsp:cNvSpPr/>
      </dsp:nvSpPr>
      <dsp:spPr>
        <a:xfrm>
          <a:off x="5501" y="743702"/>
          <a:ext cx="1982573" cy="2919352"/>
        </a:xfrm>
        <a:prstGeom prst="rect">
          <a:avLst/>
        </a:prstGeom>
        <a:solidFill>
          <a:schemeClr val="bg1">
            <a:alpha val="9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5834" tIns="195834" rIns="195834" bIns="195834" numCol="1" spcCol="1270" anchor="t" anchorCtr="0">
          <a:noAutofit/>
        </a:bodyPr>
        <a:lstStyle/>
        <a:p>
          <a:pPr lvl="0" algn="l" defTabSz="711200">
            <a:lnSpc>
              <a:spcPct val="90000"/>
            </a:lnSpc>
            <a:spcBef>
              <a:spcPct val="0"/>
            </a:spcBef>
            <a:spcAft>
              <a:spcPct val="35000"/>
            </a:spcAft>
          </a:pPr>
          <a:r>
            <a:rPr lang="en-US" sz="1600" b="0" i="0" kern="1200" dirty="0">
              <a:solidFill>
                <a:schemeClr val="accent3"/>
              </a:solidFill>
              <a:latin typeface="Gill Sans Nova Light" panose="020B0302020104020203" pitchFamily="34" charset="0"/>
              <a:cs typeface="Gill Sans Light" panose="020B0302020104020203" pitchFamily="34" charset="-79"/>
            </a:rPr>
            <a:t>Meet with the student to get their perspective.</a:t>
          </a:r>
        </a:p>
        <a:p>
          <a:pPr lvl="0" algn="l" defTabSz="711200">
            <a:lnSpc>
              <a:spcPct val="90000"/>
            </a:lnSpc>
            <a:spcBef>
              <a:spcPct val="0"/>
            </a:spcBef>
            <a:spcAft>
              <a:spcPct val="35000"/>
            </a:spcAft>
          </a:pPr>
          <a:r>
            <a:rPr lang="en-US" sz="1600" b="0" i="0" kern="1200" dirty="0">
              <a:solidFill>
                <a:schemeClr val="accent3"/>
              </a:solidFill>
              <a:latin typeface="Gill Sans Nova Light" panose="020B0302020104020203" pitchFamily="34" charset="0"/>
              <a:cs typeface="Gill Sans Light" panose="020B0302020104020203" pitchFamily="34" charset="-79"/>
            </a:rPr>
            <a:t>They may need to ask more questions.</a:t>
          </a:r>
        </a:p>
        <a:p>
          <a:pPr lvl="0" algn="l" defTabSz="711200">
            <a:lnSpc>
              <a:spcPct val="90000"/>
            </a:lnSpc>
            <a:spcBef>
              <a:spcPct val="0"/>
            </a:spcBef>
            <a:spcAft>
              <a:spcPct val="35000"/>
            </a:spcAft>
          </a:pPr>
          <a:r>
            <a:rPr lang="en-US" sz="1600" b="0" i="0" kern="1200" dirty="0">
              <a:solidFill>
                <a:schemeClr val="accent3"/>
              </a:solidFill>
              <a:latin typeface="Gill Sans Nova Light" panose="020B0302020104020203" pitchFamily="34" charset="0"/>
              <a:cs typeface="Gill Sans Light" panose="020B0302020104020203" pitchFamily="34" charset="-79"/>
            </a:rPr>
            <a:t>- Responsibilities</a:t>
          </a:r>
        </a:p>
        <a:p>
          <a:pPr lvl="0" algn="l" defTabSz="711200">
            <a:lnSpc>
              <a:spcPct val="90000"/>
            </a:lnSpc>
            <a:spcBef>
              <a:spcPct val="0"/>
            </a:spcBef>
            <a:spcAft>
              <a:spcPct val="35000"/>
            </a:spcAft>
          </a:pPr>
          <a:r>
            <a:rPr lang="en-US" sz="1600" b="0" i="0" kern="1200" dirty="0">
              <a:solidFill>
                <a:schemeClr val="accent3"/>
              </a:solidFill>
              <a:latin typeface="Gill Sans Nova Light" panose="020B0302020104020203" pitchFamily="34" charset="0"/>
              <a:cs typeface="Gill Sans Light" panose="020B0302020104020203" pitchFamily="34" charset="-79"/>
            </a:rPr>
            <a:t>- Paid or Volunteer</a:t>
          </a:r>
        </a:p>
        <a:p>
          <a:pPr lvl="0" algn="l" defTabSz="711200">
            <a:lnSpc>
              <a:spcPct val="90000"/>
            </a:lnSpc>
            <a:spcBef>
              <a:spcPct val="0"/>
            </a:spcBef>
            <a:spcAft>
              <a:spcPct val="35000"/>
            </a:spcAft>
          </a:pPr>
          <a:r>
            <a:rPr lang="en-US" sz="1600" b="0" i="0" kern="1200" dirty="0">
              <a:solidFill>
                <a:schemeClr val="accent3"/>
              </a:solidFill>
              <a:latin typeface="Gill Sans Nova Light" panose="020B0302020104020203" pitchFamily="34" charset="0"/>
              <a:cs typeface="Gill Sans Light" panose="020B0302020104020203" pitchFamily="34" charset="-79"/>
            </a:rPr>
            <a:t>- Mentor</a:t>
          </a:r>
        </a:p>
        <a:p>
          <a:pPr lvl="0" algn="l" defTabSz="711200">
            <a:lnSpc>
              <a:spcPct val="90000"/>
            </a:lnSpc>
            <a:spcBef>
              <a:spcPct val="0"/>
            </a:spcBef>
            <a:spcAft>
              <a:spcPct val="35000"/>
            </a:spcAft>
          </a:pPr>
          <a:r>
            <a:rPr lang="en-US" sz="1600" b="0" i="0" kern="1200" dirty="0">
              <a:solidFill>
                <a:schemeClr val="accent3"/>
              </a:solidFill>
              <a:latin typeface="Gill Sans Nova Light" panose="020B0302020104020203" pitchFamily="34" charset="0"/>
              <a:cs typeface="Gill Sans Light" panose="020B0302020104020203" pitchFamily="34" charset="-79"/>
            </a:rPr>
            <a:t>- Hours per week</a:t>
          </a:r>
        </a:p>
      </dsp:txBody>
      <dsp:txXfrm>
        <a:off x="5501" y="743702"/>
        <a:ext cx="1982573" cy="2919352"/>
      </dsp:txXfrm>
    </dsp:sp>
    <dsp:sp modelId="{C4F84DEA-2002-4D32-8E80-70EEE05E345A}">
      <dsp:nvSpPr>
        <dsp:cNvPr id="0" name=""/>
        <dsp:cNvSpPr/>
      </dsp:nvSpPr>
      <dsp:spPr>
        <a:xfrm>
          <a:off x="2075013" y="100827"/>
          <a:ext cx="1982573" cy="594772"/>
        </a:xfrm>
        <a:prstGeom prst="rect">
          <a:avLst/>
        </a:prstGeom>
        <a:solidFill>
          <a:schemeClr val="accent2"/>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667" tIns="156667" rIns="156667" bIns="156667" numCol="1" spcCol="1270" anchor="ctr" anchorCtr="0">
          <a:noAutofit/>
        </a:bodyPr>
        <a:lstStyle/>
        <a:p>
          <a:pPr lvl="0" algn="ctr" defTabSz="889000">
            <a:lnSpc>
              <a:spcPct val="90000"/>
            </a:lnSpc>
            <a:spcBef>
              <a:spcPct val="0"/>
            </a:spcBef>
            <a:spcAft>
              <a:spcPct val="35000"/>
            </a:spcAft>
          </a:pPr>
          <a:r>
            <a:rPr lang="en-US" sz="2000" kern="1200" dirty="0">
              <a:latin typeface="Baskerville Old Face" panose="02020602080505020303" pitchFamily="18" charset="77"/>
              <a:ea typeface="Baskerville" panose="02020502070401020303" pitchFamily="18" charset="0"/>
            </a:rPr>
            <a:t>Org Website</a:t>
          </a:r>
        </a:p>
      </dsp:txBody>
      <dsp:txXfrm>
        <a:off x="2075013" y="100827"/>
        <a:ext cx="1982573" cy="594772"/>
      </dsp:txXfrm>
    </dsp:sp>
    <dsp:sp modelId="{4FEB85EB-D046-4CDB-8A62-BBCE260C4490}">
      <dsp:nvSpPr>
        <dsp:cNvPr id="0" name=""/>
        <dsp:cNvSpPr/>
      </dsp:nvSpPr>
      <dsp:spPr>
        <a:xfrm>
          <a:off x="2075013" y="775084"/>
          <a:ext cx="1982573" cy="2955540"/>
        </a:xfrm>
        <a:prstGeom prst="rect">
          <a:avLst/>
        </a:prstGeom>
        <a:solidFill>
          <a:schemeClr val="bg1">
            <a:lumMod val="95000"/>
            <a:alpha val="9000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5834" tIns="195834" rIns="195834" bIns="195834" numCol="1" spcCol="1270" anchor="t" anchorCtr="0">
          <a:noAutofit/>
        </a:bodyPr>
        <a:lstStyle/>
        <a:p>
          <a:pPr lvl="0" algn="l" defTabSz="711200">
            <a:lnSpc>
              <a:spcPct val="90000"/>
            </a:lnSpc>
            <a:spcBef>
              <a:spcPct val="0"/>
            </a:spcBef>
            <a:spcAft>
              <a:spcPct val="35000"/>
            </a:spcAft>
          </a:pPr>
          <a:r>
            <a:rPr lang="en-US" sz="1600" b="0" i="0" kern="1200" dirty="0">
              <a:solidFill>
                <a:schemeClr val="accent3"/>
              </a:solidFill>
              <a:latin typeface="Gill Sans Nova Light" panose="020B0302020104020203" pitchFamily="34" charset="0"/>
              <a:cs typeface="Gill Sans Light" panose="020B0302020104020203" pitchFamily="34" charset="-79"/>
            </a:rPr>
            <a:t>Organization websites usually give a really good view of how established the org is and what services they provide. Often there will be info regarding the leadership team as well.</a:t>
          </a:r>
        </a:p>
      </dsp:txBody>
      <dsp:txXfrm>
        <a:off x="2075013" y="775084"/>
        <a:ext cx="1982573" cy="2955540"/>
      </dsp:txXfrm>
    </dsp:sp>
    <dsp:sp modelId="{49B7F8FA-D256-41EF-9327-52A3551D9A60}">
      <dsp:nvSpPr>
        <dsp:cNvPr id="0" name=""/>
        <dsp:cNvSpPr/>
      </dsp:nvSpPr>
      <dsp:spPr>
        <a:xfrm>
          <a:off x="4266513" y="112823"/>
          <a:ext cx="1982573" cy="594772"/>
        </a:xfrm>
        <a:prstGeom prst="rect">
          <a:avLst/>
        </a:prstGeom>
        <a:solidFill>
          <a:schemeClr val="accent2"/>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667" tIns="156667" rIns="156667" bIns="156667" numCol="1" spcCol="1270" anchor="ctr" anchorCtr="0">
          <a:noAutofit/>
        </a:bodyPr>
        <a:lstStyle/>
        <a:p>
          <a:pPr lvl="0" algn="ctr" defTabSz="889000">
            <a:lnSpc>
              <a:spcPct val="90000"/>
            </a:lnSpc>
            <a:spcBef>
              <a:spcPct val="0"/>
            </a:spcBef>
            <a:spcAft>
              <a:spcPct val="35000"/>
            </a:spcAft>
          </a:pPr>
          <a:r>
            <a:rPr lang="en-US" sz="2000" kern="1200" dirty="0">
              <a:latin typeface="Baskerville Old Face" panose="02020602080505020303" pitchFamily="18" charset="77"/>
              <a:ea typeface="Baskerville" panose="02020502070401020303" pitchFamily="18" charset="0"/>
            </a:rPr>
            <a:t>Site Visits</a:t>
          </a:r>
        </a:p>
      </dsp:txBody>
      <dsp:txXfrm>
        <a:off x="4266513" y="112823"/>
        <a:ext cx="1982573" cy="594772"/>
      </dsp:txXfrm>
    </dsp:sp>
    <dsp:sp modelId="{6B5FE59C-B471-448A-AA7A-B526DCC4D4CA}">
      <dsp:nvSpPr>
        <dsp:cNvPr id="0" name=""/>
        <dsp:cNvSpPr/>
      </dsp:nvSpPr>
      <dsp:spPr>
        <a:xfrm>
          <a:off x="4186437" y="714275"/>
          <a:ext cx="2142725" cy="2978206"/>
        </a:xfrm>
        <a:prstGeom prst="rect">
          <a:avLst/>
        </a:prstGeom>
        <a:solidFill>
          <a:schemeClr val="bg1">
            <a:alpha val="9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5834" tIns="195834" rIns="195834" bIns="195834" numCol="1" spcCol="1270" anchor="t" anchorCtr="0">
          <a:noAutofit/>
        </a:bodyPr>
        <a:lstStyle/>
        <a:p>
          <a:pPr lvl="0" algn="l" defTabSz="711200">
            <a:lnSpc>
              <a:spcPct val="90000"/>
            </a:lnSpc>
            <a:spcBef>
              <a:spcPct val="0"/>
            </a:spcBef>
            <a:spcAft>
              <a:spcPct val="35000"/>
            </a:spcAft>
          </a:pPr>
          <a:r>
            <a:rPr lang="en-US" sz="1600" b="0" i="0" kern="1200" dirty="0">
              <a:solidFill>
                <a:schemeClr val="accent3"/>
              </a:solidFill>
              <a:latin typeface="Gill Sans Nova Light" panose="020B0302020104020203" pitchFamily="34" charset="0"/>
              <a:cs typeface="Gill Sans Light" panose="020B0302020104020203" pitchFamily="34" charset="-79"/>
            </a:rPr>
            <a:t>In-person if local or via Zoom if an out-of-state location.</a:t>
          </a:r>
        </a:p>
        <a:p>
          <a:pPr lvl="0" algn="l" defTabSz="711200">
            <a:lnSpc>
              <a:spcPct val="90000"/>
            </a:lnSpc>
            <a:spcBef>
              <a:spcPct val="0"/>
            </a:spcBef>
            <a:spcAft>
              <a:spcPct val="35000"/>
            </a:spcAft>
          </a:pPr>
          <a:r>
            <a:rPr lang="en-US" sz="1600" b="0" i="0" kern="1200" dirty="0">
              <a:solidFill>
                <a:schemeClr val="accent3"/>
              </a:solidFill>
              <a:latin typeface="Gill Sans Nova Light" panose="020B0302020104020203" pitchFamily="34" charset="0"/>
              <a:cs typeface="Gill Sans Light" panose="020B0302020104020203" pitchFamily="34" charset="-79"/>
            </a:rPr>
            <a:t>Great opportunity to help supervisor understand our academic needs and how we can work together to create the best experience for interns and org.</a:t>
          </a:r>
        </a:p>
      </dsp:txBody>
      <dsp:txXfrm>
        <a:off x="4186437" y="714275"/>
        <a:ext cx="2142725" cy="2978206"/>
      </dsp:txXfrm>
    </dsp:sp>
    <dsp:sp modelId="{4132ECB1-6BEF-4935-AFA3-B2EAA48FDE7E}">
      <dsp:nvSpPr>
        <dsp:cNvPr id="0" name=""/>
        <dsp:cNvSpPr/>
      </dsp:nvSpPr>
      <dsp:spPr>
        <a:xfrm>
          <a:off x="6437057" y="141694"/>
          <a:ext cx="1982573" cy="594772"/>
        </a:xfrm>
        <a:prstGeom prst="rect">
          <a:avLst/>
        </a:prstGeom>
        <a:solidFill>
          <a:schemeClr val="accent2"/>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667" tIns="156667" rIns="156667" bIns="156667" numCol="1" spcCol="1270" anchor="ctr" anchorCtr="0">
          <a:noAutofit/>
        </a:bodyPr>
        <a:lstStyle/>
        <a:p>
          <a:pPr lvl="0" algn="ctr" defTabSz="889000">
            <a:lnSpc>
              <a:spcPct val="90000"/>
            </a:lnSpc>
            <a:spcBef>
              <a:spcPct val="0"/>
            </a:spcBef>
            <a:spcAft>
              <a:spcPct val="35000"/>
            </a:spcAft>
          </a:pPr>
          <a:r>
            <a:rPr lang="en-US" sz="2000" kern="1200" dirty="0">
              <a:latin typeface="Baskerville Old Face" panose="02020602080505020303" pitchFamily="18" charset="77"/>
              <a:ea typeface="Baskerville" panose="02020502070401020303" pitchFamily="18" charset="0"/>
            </a:rPr>
            <a:t>Application</a:t>
          </a:r>
        </a:p>
      </dsp:txBody>
      <dsp:txXfrm>
        <a:off x="6437057" y="141694"/>
        <a:ext cx="1982573" cy="594772"/>
      </dsp:txXfrm>
    </dsp:sp>
    <dsp:sp modelId="{C42A8BDE-B838-475D-AFDE-17B60D744AB6}">
      <dsp:nvSpPr>
        <dsp:cNvPr id="0" name=""/>
        <dsp:cNvSpPr/>
      </dsp:nvSpPr>
      <dsp:spPr>
        <a:xfrm>
          <a:off x="6437057" y="811111"/>
          <a:ext cx="1982573" cy="2717664"/>
        </a:xfrm>
        <a:prstGeom prst="rect">
          <a:avLst/>
        </a:prstGeom>
        <a:solidFill>
          <a:schemeClr val="bg1">
            <a:lumMod val="95000"/>
            <a:alpha val="9000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5834" tIns="195834" rIns="195834" bIns="195834" numCol="1" spcCol="1270" anchor="t" anchorCtr="0">
          <a:noAutofit/>
        </a:bodyPr>
        <a:lstStyle/>
        <a:p>
          <a:pPr lvl="0" algn="l" defTabSz="711200" rtl="0">
            <a:lnSpc>
              <a:spcPct val="90000"/>
            </a:lnSpc>
            <a:spcBef>
              <a:spcPct val="0"/>
            </a:spcBef>
            <a:spcAft>
              <a:spcPct val="35000"/>
            </a:spcAft>
          </a:pPr>
          <a:r>
            <a:rPr lang="en-US" sz="1600" b="0" i="0" kern="1200" dirty="0">
              <a:solidFill>
                <a:schemeClr val="accent3"/>
              </a:solidFill>
              <a:latin typeface="Gill Sans Nova Light" panose="020B0302020104020203" pitchFamily="34" charset="0"/>
              <a:cs typeface="Gill Sans Light" panose="020B0302020104020203" pitchFamily="34" charset="-79"/>
            </a:rPr>
            <a:t>We use an internal department application before students complete IRAMS – it includes Internship  Provider Confirmation Form</a:t>
          </a:r>
        </a:p>
      </dsp:txBody>
      <dsp:txXfrm>
        <a:off x="6437057" y="811111"/>
        <a:ext cx="1982573" cy="2717664"/>
      </dsp:txXfrm>
    </dsp:sp>
    <dsp:sp modelId="{59606EB9-9F10-4D12-A33F-A242FDCC0D0F}">
      <dsp:nvSpPr>
        <dsp:cNvPr id="0" name=""/>
        <dsp:cNvSpPr/>
      </dsp:nvSpPr>
      <dsp:spPr>
        <a:xfrm>
          <a:off x="8527525" y="136059"/>
          <a:ext cx="1982573" cy="594772"/>
        </a:xfrm>
        <a:prstGeom prst="rect">
          <a:avLst/>
        </a:prstGeom>
        <a:solidFill>
          <a:schemeClr val="accent2"/>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667" tIns="156667" rIns="156667" bIns="156667" numCol="1" spcCol="1270" anchor="ctr" anchorCtr="0">
          <a:noAutofit/>
        </a:bodyPr>
        <a:lstStyle/>
        <a:p>
          <a:pPr lvl="0" algn="ctr" defTabSz="889000">
            <a:lnSpc>
              <a:spcPct val="90000"/>
            </a:lnSpc>
            <a:spcBef>
              <a:spcPct val="0"/>
            </a:spcBef>
            <a:spcAft>
              <a:spcPct val="35000"/>
            </a:spcAft>
          </a:pPr>
          <a:r>
            <a:rPr lang="en-US" sz="2000" kern="1200" dirty="0">
              <a:latin typeface="Baskerville Old Face" panose="02020602080505020303" pitchFamily="18" charset="77"/>
              <a:ea typeface="Baskerville" panose="02020502070401020303" pitchFamily="18" charset="0"/>
            </a:rPr>
            <a:t>Advocate</a:t>
          </a:r>
        </a:p>
      </dsp:txBody>
      <dsp:txXfrm>
        <a:off x="8527525" y="136059"/>
        <a:ext cx="1982573" cy="594772"/>
      </dsp:txXfrm>
    </dsp:sp>
    <dsp:sp modelId="{C8429E68-36DD-4F6A-A2F4-7CCDADCEFAD1}">
      <dsp:nvSpPr>
        <dsp:cNvPr id="0" name=""/>
        <dsp:cNvSpPr/>
      </dsp:nvSpPr>
      <dsp:spPr>
        <a:xfrm>
          <a:off x="8528348" y="856512"/>
          <a:ext cx="1980927" cy="2740203"/>
        </a:xfrm>
        <a:prstGeom prst="rect">
          <a:avLst/>
        </a:prstGeom>
        <a:solidFill>
          <a:schemeClr val="bg1">
            <a:alpha val="9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5834" tIns="195834" rIns="195834" bIns="195834" numCol="1" spcCol="1270" anchor="t" anchorCtr="0">
          <a:noAutofit/>
        </a:bodyPr>
        <a:lstStyle/>
        <a:p>
          <a:pPr lvl="0" algn="l" defTabSz="711200" rtl="0">
            <a:lnSpc>
              <a:spcPct val="90000"/>
            </a:lnSpc>
            <a:spcBef>
              <a:spcPct val="0"/>
            </a:spcBef>
            <a:spcAft>
              <a:spcPct val="35000"/>
            </a:spcAft>
          </a:pPr>
          <a:r>
            <a:rPr lang="en-US" sz="1600" b="0" i="0" kern="1200" dirty="0">
              <a:solidFill>
                <a:schemeClr val="accent3"/>
              </a:solidFill>
              <a:latin typeface="Gill Sans Nova Light" panose="020B0302020104020203" pitchFamily="34" charset="0"/>
              <a:cs typeface="Gill Sans Light" panose="020B0302020104020203" pitchFamily="34" charset="-79"/>
            </a:rPr>
            <a:t>Always help the student understand the opportunity to gain a better, more meaningful experience will benefit them more with their future goals</a:t>
          </a:r>
        </a:p>
      </dsp:txBody>
      <dsp:txXfrm>
        <a:off x="8528348" y="856512"/>
        <a:ext cx="1980927" cy="2740203"/>
      </dsp:txXfrm>
    </dsp:sp>
  </dsp:spTree>
</dsp:drawing>
</file>

<file path=ppt/diagrams/layout1.xml><?xml version="1.0" encoding="utf-8"?>
<dgm:layoutDef xmlns:dgm="http://schemas.openxmlformats.org/drawingml/2006/diagram" xmlns:a="http://schemas.openxmlformats.org/drawingml/2006/main" uniqueId="urn:microsoft.com/office/officeart/2016/7/layout/HorizontalActionList">
  <dgm:title val="Horizontal Action List"/>
  <dgm:desc val="Used to show non-sequential or grouped lists of information. Works well with large amounts of text. All text has the same level of emphasis, and direction is not implied."/>
  <dgm:catLst>
    <dgm:cat type="list" pri="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fact="0.6"/>
      <dgm:constr type="h" for="des" forName="composite" op="equ"/>
      <dgm:constr type="w" for="ch" forName="composite" refType="w"/>
      <dgm:constr type="w" for="des" forName="parTx"/>
      <dgm:constr type="h" for="des" forName="parTx" op="equ"/>
      <dgm:constr type="w" for="des" forName="desTx"/>
      <dgm:constr type="primFontSz" for="des" forName="parTx" val="54"/>
      <dgm:constr type="primFontSz" for="des" forName="desTx" refType="primFontSz" refFor="des" refForName="parTx" op="lte" fact="0.75"/>
      <dgm:constr type="h" for="des" forName="desTx" op="equ"/>
      <dgm:constr type="w" for="ch" forName="space" op="equ" val="3"/>
    </dgm:constrLst>
    <dgm:ruleLst>
      <dgm:rule type="w" for="ch" forName="composite" val="0" fact="NaN" max="NaN"/>
    </dgm:ruleLst>
    <dgm:forEach name="Name6"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varLst>
          <dgm:alg type="tx"/>
          <dgm:shape xmlns:r="http://schemas.openxmlformats.org/officeDocument/2006/relationships" type="rect" r:blip="">
            <dgm:adjLst/>
          </dgm:shape>
          <dgm:presOf axis="self" ptType="node"/>
          <dgm:constrLst>
            <dgm:constr type="h" refType="w" op="lte" fact="0.3"/>
            <dgm:constr type="h"/>
            <dgm:constr type="tMarg" refType="w" fact="0.224"/>
            <dgm:constr type="bMarg" refType="w" fact="0.224"/>
            <dgm:constr type="lMarg" refType="w" fact="0.224"/>
            <dgm:constr type="rMarg" refType="w" fact="0.224"/>
          </dgm:constrLst>
          <dgm:ruleLst>
            <dgm:rule type="h" val="INF" fact="NaN" max="NaN"/>
            <dgm:rule type="primFontSz" val="14" fact="NaN" max="NaN"/>
          </dgm:ruleLst>
        </dgm:layoutNode>
        <dgm:layoutNode name="desTx" styleLbl="alignAccFollowNode1">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primFontSz" val="28"/>
            <dgm:constr type="tMarg" refType="w" fact="0.28"/>
            <dgm:constr type="bMarg" refType="w" fact="0.28"/>
            <dgm:constr type="lMarg" refType="w" fact="0.28"/>
            <dgm:constr type="rMarg" refType="w" fact="0.28"/>
          </dgm:constrLst>
          <dgm:ruleLst>
            <dgm:rule type="h" val="INF" fact="NaN" max="NaN"/>
            <dgm:rule type="primFontSz" val="11"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49852A6-C536-198B-0B36-808C24FAAF6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9F40B29C-E84A-E4D1-8998-1A961EC23BA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2A5AE42-7DC1-8140-9B13-146984FDEF22}" type="datetimeFigureOut">
              <a:rPr lang="en-US" smtClean="0"/>
              <a:t>10/28/2022</a:t>
            </a:fld>
            <a:endParaRPr lang="en-US" dirty="0"/>
          </a:p>
        </p:txBody>
      </p:sp>
      <p:sp>
        <p:nvSpPr>
          <p:cNvPr id="4" name="Footer Placeholder 3">
            <a:extLst>
              <a:ext uri="{FF2B5EF4-FFF2-40B4-BE49-F238E27FC236}">
                <a16:creationId xmlns:a16="http://schemas.microsoft.com/office/drawing/2014/main" id="{FCCE4DE7-ED89-D264-F004-38F2DF4879D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CF7E8591-FF54-5A00-A703-95ABC16B78D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7369B77-94AB-0344-9EBF-9DB9EE8D3ABC}" type="slidenum">
              <a:rPr lang="en-US" smtClean="0"/>
              <a:t>‹#›</a:t>
            </a:fld>
            <a:endParaRPr lang="en-US" dirty="0"/>
          </a:p>
        </p:txBody>
      </p:sp>
    </p:spTree>
    <p:extLst>
      <p:ext uri="{BB962C8B-B14F-4D97-AF65-F5344CB8AC3E}">
        <p14:creationId xmlns:p14="http://schemas.microsoft.com/office/powerpoint/2010/main" val="23985974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F75F72-8950-AF4F-9381-1D26FB547EA1}" type="datetimeFigureOut">
              <a:rPr lang="en-US" smtClean="0"/>
              <a:t>10/28/2022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75476F-A808-1F46-A368-07984F6DA22E}" type="slidenum">
              <a:rPr lang="en-US" smtClean="0"/>
              <a:t>‹#›</a:t>
            </a:fld>
            <a:endParaRPr lang="en-US" dirty="0"/>
          </a:p>
        </p:txBody>
      </p:sp>
    </p:spTree>
    <p:extLst>
      <p:ext uri="{BB962C8B-B14F-4D97-AF65-F5344CB8AC3E}">
        <p14:creationId xmlns:p14="http://schemas.microsoft.com/office/powerpoint/2010/main" val="1114252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75476F-A808-1F46-A368-07984F6DA22E}" type="slidenum">
              <a:rPr lang="en-US" smtClean="0"/>
              <a:t>2</a:t>
            </a:fld>
            <a:endParaRPr lang="en-US" dirty="0"/>
          </a:p>
        </p:txBody>
      </p:sp>
    </p:spTree>
    <p:extLst>
      <p:ext uri="{BB962C8B-B14F-4D97-AF65-F5344CB8AC3E}">
        <p14:creationId xmlns:p14="http://schemas.microsoft.com/office/powerpoint/2010/main" val="32702328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75476F-A808-1F46-A368-07984F6DA22E}" type="slidenum">
              <a:rPr lang="en-US" smtClean="0"/>
              <a:t>3</a:t>
            </a:fld>
            <a:endParaRPr lang="en-US" dirty="0"/>
          </a:p>
        </p:txBody>
      </p:sp>
    </p:spTree>
    <p:extLst>
      <p:ext uri="{BB962C8B-B14F-4D97-AF65-F5344CB8AC3E}">
        <p14:creationId xmlns:p14="http://schemas.microsoft.com/office/powerpoint/2010/main" val="3895434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75476F-A808-1F46-A368-07984F6DA22E}" type="slidenum">
              <a:rPr lang="en-US" smtClean="0"/>
              <a:t>5</a:t>
            </a:fld>
            <a:endParaRPr lang="en-US" dirty="0"/>
          </a:p>
        </p:txBody>
      </p:sp>
    </p:spTree>
    <p:extLst>
      <p:ext uri="{BB962C8B-B14F-4D97-AF65-F5344CB8AC3E}">
        <p14:creationId xmlns:p14="http://schemas.microsoft.com/office/powerpoint/2010/main" val="124288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75476F-A808-1F46-A368-07984F6DA22E}" type="slidenum">
              <a:rPr lang="en-US" smtClean="0"/>
              <a:t>7</a:t>
            </a:fld>
            <a:endParaRPr lang="en-US" dirty="0"/>
          </a:p>
        </p:txBody>
      </p:sp>
    </p:spTree>
    <p:extLst>
      <p:ext uri="{BB962C8B-B14F-4D97-AF65-F5344CB8AC3E}">
        <p14:creationId xmlns:p14="http://schemas.microsoft.com/office/powerpoint/2010/main" val="3065256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75476F-A808-1F46-A368-07984F6DA22E}" type="slidenum">
              <a:rPr lang="en-US" smtClean="0"/>
              <a:t>10</a:t>
            </a:fld>
            <a:endParaRPr lang="en-US" dirty="0"/>
          </a:p>
        </p:txBody>
      </p:sp>
    </p:spTree>
    <p:extLst>
      <p:ext uri="{BB962C8B-B14F-4D97-AF65-F5344CB8AC3E}">
        <p14:creationId xmlns:p14="http://schemas.microsoft.com/office/powerpoint/2010/main" val="178198430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12.png"/><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tx2"/>
        </a:solidFill>
        <a:effectLst/>
      </p:bgPr>
    </p:bg>
    <p:spTree>
      <p:nvGrpSpPr>
        <p:cNvPr id="1" name=""/>
        <p:cNvGrpSpPr/>
        <p:nvPr/>
      </p:nvGrpSpPr>
      <p:grpSpPr>
        <a:xfrm>
          <a:off x="0" y="0"/>
          <a:ext cx="0" cy="0"/>
          <a:chOff x="0" y="0"/>
          <a:chExt cx="0" cy="0"/>
        </a:xfrm>
      </p:grpSpPr>
      <p:pic>
        <p:nvPicPr>
          <p:cNvPr id="5" name="Picture 4" descr="A picture containing text, plant&#10;&#10;Description automatically generated">
            <a:extLst>
              <a:ext uri="{FF2B5EF4-FFF2-40B4-BE49-F238E27FC236}">
                <a16:creationId xmlns:a16="http://schemas.microsoft.com/office/drawing/2014/main" id="{A26D6E84-B5BE-5F3E-8B3F-1A46C7F307C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17210" y="0"/>
            <a:ext cx="8392026" cy="6858000"/>
          </a:xfrm>
          <a:prstGeom prst="rect">
            <a:avLst/>
          </a:prstGeom>
        </p:spPr>
      </p:pic>
      <p:sp>
        <p:nvSpPr>
          <p:cNvPr id="7" name="Oval 6">
            <a:extLst>
              <a:ext uri="{FF2B5EF4-FFF2-40B4-BE49-F238E27FC236}">
                <a16:creationId xmlns:a16="http://schemas.microsoft.com/office/drawing/2014/main" id="{F0A7E03F-5776-960D-3CA6-7CE62AC96693}"/>
              </a:ext>
            </a:extLst>
          </p:cNvPr>
          <p:cNvSpPr/>
          <p:nvPr userDrawn="1"/>
        </p:nvSpPr>
        <p:spPr>
          <a:xfrm>
            <a:off x="3300284" y="654912"/>
            <a:ext cx="5591432" cy="5591432"/>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a:extLst>
              <a:ext uri="{FF2B5EF4-FFF2-40B4-BE49-F238E27FC236}">
                <a16:creationId xmlns:a16="http://schemas.microsoft.com/office/drawing/2014/main" id="{6A7464AF-3FD6-6193-CC95-A941ECE17B9D}"/>
              </a:ext>
            </a:extLst>
          </p:cNvPr>
          <p:cNvCxnSpPr>
            <a:cxnSpLocks/>
          </p:cNvCxnSpPr>
          <p:nvPr userDrawn="1"/>
        </p:nvCxnSpPr>
        <p:spPr>
          <a:xfrm>
            <a:off x="4359876" y="4300155"/>
            <a:ext cx="3472249" cy="0"/>
          </a:xfrm>
          <a:prstGeom prst="line">
            <a:avLst/>
          </a:prstGeom>
          <a:ln w="19050">
            <a:solidFill>
              <a:schemeClr val="accent1"/>
            </a:solidFill>
          </a:ln>
        </p:spPr>
        <p:style>
          <a:lnRef idx="1">
            <a:schemeClr val="dk1"/>
          </a:lnRef>
          <a:fillRef idx="0">
            <a:schemeClr val="dk1"/>
          </a:fillRef>
          <a:effectRef idx="0">
            <a:schemeClr val="dk1"/>
          </a:effectRef>
          <a:fontRef idx="minor">
            <a:schemeClr val="tx1"/>
          </a:fontRef>
        </p:style>
      </p:cxnSp>
      <p:pic>
        <p:nvPicPr>
          <p:cNvPr id="11" name="Picture 10" descr="A picture containing text&#10;&#10;Description automatically generated">
            <a:extLst>
              <a:ext uri="{FF2B5EF4-FFF2-40B4-BE49-F238E27FC236}">
                <a16:creationId xmlns:a16="http://schemas.microsoft.com/office/drawing/2014/main" id="{E5214731-3110-8D76-56DF-63353710419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609961" y="4157464"/>
            <a:ext cx="972078" cy="285381"/>
          </a:xfrm>
          <a:prstGeom prst="rect">
            <a:avLst/>
          </a:prstGeom>
        </p:spPr>
      </p:pic>
      <p:sp>
        <p:nvSpPr>
          <p:cNvPr id="17" name="Oval 16">
            <a:extLst>
              <a:ext uri="{FF2B5EF4-FFF2-40B4-BE49-F238E27FC236}">
                <a16:creationId xmlns:a16="http://schemas.microsoft.com/office/drawing/2014/main" id="{516369FF-9501-1944-3E3F-46CBFD515D8D}"/>
              </a:ext>
            </a:extLst>
          </p:cNvPr>
          <p:cNvSpPr/>
          <p:nvPr userDrawn="1"/>
        </p:nvSpPr>
        <p:spPr>
          <a:xfrm>
            <a:off x="3447535" y="807312"/>
            <a:ext cx="5296930" cy="529693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12" descr="A picture containing ceramic ware, porcelain&#10;&#10;Description automatically generated">
            <a:extLst>
              <a:ext uri="{FF2B5EF4-FFF2-40B4-BE49-F238E27FC236}">
                <a16:creationId xmlns:a16="http://schemas.microsoft.com/office/drawing/2014/main" id="{AB1576B0-66ED-3F92-2AF8-4EF965E4E3F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019338" y="4814449"/>
            <a:ext cx="1668775" cy="1621434"/>
          </a:xfrm>
          <a:prstGeom prst="rect">
            <a:avLst/>
          </a:prstGeom>
        </p:spPr>
      </p:pic>
      <p:pic>
        <p:nvPicPr>
          <p:cNvPr id="15" name="Picture 14">
            <a:extLst>
              <a:ext uri="{FF2B5EF4-FFF2-40B4-BE49-F238E27FC236}">
                <a16:creationId xmlns:a16="http://schemas.microsoft.com/office/drawing/2014/main" id="{9E576603-B88C-9F7F-98A5-E94BD2C23E63}"/>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3530777" y="1164252"/>
            <a:ext cx="818801" cy="845501"/>
          </a:xfrm>
          <a:prstGeom prst="rect">
            <a:avLst/>
          </a:prstGeom>
        </p:spPr>
      </p:pic>
      <p:sp>
        <p:nvSpPr>
          <p:cNvPr id="2" name="Title 1">
            <a:extLst>
              <a:ext uri="{FF2B5EF4-FFF2-40B4-BE49-F238E27FC236}">
                <a16:creationId xmlns:a16="http://schemas.microsoft.com/office/drawing/2014/main" id="{494248F2-5264-4601-AA0B-6C092F77F2DD}"/>
              </a:ext>
            </a:extLst>
          </p:cNvPr>
          <p:cNvSpPr>
            <a:spLocks noGrp="1"/>
          </p:cNvSpPr>
          <p:nvPr>
            <p:ph type="ctrTitle"/>
          </p:nvPr>
        </p:nvSpPr>
        <p:spPr>
          <a:xfrm>
            <a:off x="2749296" y="2660904"/>
            <a:ext cx="6693408" cy="1088136"/>
          </a:xfrm>
        </p:spPr>
        <p:txBody>
          <a:bodyPr anchor="b">
            <a:noAutofit/>
          </a:bodyPr>
          <a:lstStyle>
            <a:lvl1pPr algn="ctr">
              <a:defRPr sz="46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DCFB69D3-5632-4285-A209-9DCA67DA668C}"/>
              </a:ext>
            </a:extLst>
          </p:cNvPr>
          <p:cNvSpPr>
            <a:spLocks noGrp="1"/>
          </p:cNvSpPr>
          <p:nvPr>
            <p:ph type="subTitle" idx="1"/>
          </p:nvPr>
        </p:nvSpPr>
        <p:spPr>
          <a:xfrm>
            <a:off x="4596384" y="2267712"/>
            <a:ext cx="2999232" cy="43891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9164985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2_Title and Content">
    <p:bg>
      <p:bgPr>
        <a:solidFill>
          <a:schemeClr val="tx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EB05881-FB11-43E8-CCDD-8C12CDB4FE47}"/>
              </a:ext>
            </a:extLst>
          </p:cNvPr>
          <p:cNvSpPr/>
          <p:nvPr userDrawn="1"/>
        </p:nvSpPr>
        <p:spPr>
          <a:xfrm>
            <a:off x="838199" y="196052"/>
            <a:ext cx="10515601" cy="16867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descr="A picture containing fabric&#10;&#10;Description automatically generated">
            <a:extLst>
              <a:ext uri="{FF2B5EF4-FFF2-40B4-BE49-F238E27FC236}">
                <a16:creationId xmlns:a16="http://schemas.microsoft.com/office/drawing/2014/main" id="{A4941BBB-13FC-2ACE-1A50-C0F465531BD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5314950" y="-64113"/>
            <a:ext cx="1562100" cy="4394200"/>
          </a:xfrm>
          <a:prstGeom prst="rect">
            <a:avLst/>
          </a:prstGeom>
        </p:spPr>
      </p:pic>
      <p:sp>
        <p:nvSpPr>
          <p:cNvPr id="11" name="Rectangle 10">
            <a:extLst>
              <a:ext uri="{FF2B5EF4-FFF2-40B4-BE49-F238E27FC236}">
                <a16:creationId xmlns:a16="http://schemas.microsoft.com/office/drawing/2014/main" id="{D8BE9E36-E9D5-3FA6-EE22-A6E5CE13C462}"/>
              </a:ext>
            </a:extLst>
          </p:cNvPr>
          <p:cNvSpPr/>
          <p:nvPr userDrawn="1"/>
        </p:nvSpPr>
        <p:spPr>
          <a:xfrm>
            <a:off x="995423" y="319215"/>
            <a:ext cx="10185721" cy="1444625"/>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12" descr="A picture containing flower, plant&#10;&#10;Description automatically generated">
            <a:extLst>
              <a:ext uri="{FF2B5EF4-FFF2-40B4-BE49-F238E27FC236}">
                <a16:creationId xmlns:a16="http://schemas.microsoft.com/office/drawing/2014/main" id="{479E4054-0885-457B-35B3-A9B26ED9360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a:off x="4869421" y="459092"/>
            <a:ext cx="749300" cy="2755900"/>
          </a:xfrm>
          <a:prstGeom prst="rect">
            <a:avLst/>
          </a:prstGeom>
        </p:spPr>
      </p:pic>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838200" y="484632"/>
            <a:ext cx="10515600" cy="1133856"/>
          </a:xfrm>
        </p:spPr>
        <p:txBody>
          <a:bodyPr/>
          <a:lstStyle>
            <a:lvl1pPr algn="ctr">
              <a:defRPr>
                <a:latin typeface="Baskerville" panose="02020502070401020303" pitchFamily="18" charset="0"/>
                <a:ea typeface="Baskerville" panose="02020502070401020303" pitchFamily="18"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838200" y="2990088"/>
            <a:ext cx="10515600" cy="3474720"/>
          </a:xfrm>
        </p:spPr>
        <p:txBody>
          <a:bodyPr/>
          <a:lstStyle>
            <a:lvl1pPr>
              <a:defRPr>
                <a:latin typeface="Gill Sans Nova Light" panose="020F0302020204030204" pitchFamily="34" charset="0"/>
                <a:cs typeface="Gill Sans Nova Light" panose="020F0302020204030204" pitchFamily="34" charset="0"/>
              </a:defRPr>
            </a:lvl1pPr>
            <a:lvl2pPr>
              <a:defRPr>
                <a:latin typeface="Gill Sans Nova Light" panose="020F0302020204030204" pitchFamily="34" charset="0"/>
                <a:cs typeface="Gill Sans Nova Light" panose="020F0302020204030204" pitchFamily="34" charset="0"/>
              </a:defRPr>
            </a:lvl2pPr>
            <a:lvl3pPr>
              <a:defRPr>
                <a:latin typeface="Gill Sans Nova Light" panose="020F0302020204030204" pitchFamily="34" charset="0"/>
                <a:cs typeface="Gill Sans Nova Light" panose="020F0302020204030204" pitchFamily="34" charset="0"/>
              </a:defRPr>
            </a:lvl3pPr>
            <a:lvl4pPr>
              <a:defRPr>
                <a:latin typeface="Gill Sans Nova Light" panose="020F0302020204030204" pitchFamily="34" charset="0"/>
                <a:cs typeface="Gill Sans Nova Light" panose="020F0302020204030204" pitchFamily="34" charset="0"/>
              </a:defRPr>
            </a:lvl4pPr>
            <a:lvl5pPr>
              <a:defRPr>
                <a:latin typeface="Gill Sans Nova Light" panose="020F0302020204030204" pitchFamily="34" charset="0"/>
                <a:cs typeface="Gill Sans Nova Light" panose="020F03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Footer Placeholder 13">
            <a:extLst>
              <a:ext uri="{FF2B5EF4-FFF2-40B4-BE49-F238E27FC236}">
                <a16:creationId xmlns:a16="http://schemas.microsoft.com/office/drawing/2014/main" id="{C6C79F3B-6B68-BA3C-6CBE-C26E339E450E}"/>
              </a:ext>
            </a:extLst>
          </p:cNvPr>
          <p:cNvSpPr>
            <a:spLocks noGrp="1"/>
          </p:cNvSpPr>
          <p:nvPr>
            <p:ph type="ftr" sz="quarter" idx="10"/>
          </p:nvPr>
        </p:nvSpPr>
        <p:spPr/>
        <p:txBody>
          <a:bodyPr/>
          <a:lstStyle/>
          <a:p>
            <a:r>
              <a:rPr lang="en-US"/>
              <a:t>Presentation title</a:t>
            </a:r>
            <a:endParaRPr lang="en-US" dirty="0"/>
          </a:p>
        </p:txBody>
      </p:sp>
      <p:sp>
        <p:nvSpPr>
          <p:cNvPr id="15" name="Slide Number Placeholder 14">
            <a:extLst>
              <a:ext uri="{FF2B5EF4-FFF2-40B4-BE49-F238E27FC236}">
                <a16:creationId xmlns:a16="http://schemas.microsoft.com/office/drawing/2014/main" id="{9D503431-982D-5D35-88BF-09474F76D65D}"/>
              </a:ext>
            </a:extLst>
          </p:cNvPr>
          <p:cNvSpPr>
            <a:spLocks noGrp="1"/>
          </p:cNvSpPr>
          <p:nvPr>
            <p:ph type="sldNum" sz="quarter" idx="11"/>
          </p:nvPr>
        </p:nvSpPr>
        <p:spPr/>
        <p:txBody>
          <a:body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37910447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068407D-A1C4-B842-0C34-B2DE8AD312D3}"/>
              </a:ext>
            </a:extLst>
          </p:cNvPr>
          <p:cNvSpPr/>
          <p:nvPr userDrawn="1"/>
        </p:nvSpPr>
        <p:spPr>
          <a:xfrm>
            <a:off x="4680" y="0"/>
            <a:ext cx="12191999" cy="23092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DA1AE7FB-DFC0-DCDA-47AD-6ED81A6427FA}"/>
              </a:ext>
            </a:extLst>
          </p:cNvPr>
          <p:cNvSpPr/>
          <p:nvPr userDrawn="1"/>
        </p:nvSpPr>
        <p:spPr>
          <a:xfrm>
            <a:off x="1007819" y="319215"/>
            <a:ext cx="10185721" cy="1444625"/>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descr="A picture containing mollusk, insect&#10;&#10;Description automatically generated">
            <a:extLst>
              <a:ext uri="{FF2B5EF4-FFF2-40B4-BE49-F238E27FC236}">
                <a16:creationId xmlns:a16="http://schemas.microsoft.com/office/drawing/2014/main" id="{7A4DFCBA-879E-D6C9-9F81-B4F92254235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96902" y="1631192"/>
            <a:ext cx="1207554" cy="354511"/>
          </a:xfrm>
          <a:prstGeom prst="rect">
            <a:avLst/>
          </a:prstGeom>
        </p:spPr>
      </p:pic>
      <p:sp>
        <p:nvSpPr>
          <p:cNvPr id="2" name="Title 1">
            <a:extLst>
              <a:ext uri="{FF2B5EF4-FFF2-40B4-BE49-F238E27FC236}">
                <a16:creationId xmlns:a16="http://schemas.microsoft.com/office/drawing/2014/main" id="{B8562BF3-1BFC-6948-02E0-8A1C121C387A}"/>
              </a:ext>
            </a:extLst>
          </p:cNvPr>
          <p:cNvSpPr>
            <a:spLocks noGrp="1"/>
          </p:cNvSpPr>
          <p:nvPr>
            <p:ph type="title"/>
          </p:nvPr>
        </p:nvSpPr>
        <p:spPr>
          <a:xfrm>
            <a:off x="381000" y="381000"/>
            <a:ext cx="11430000" cy="1325563"/>
          </a:xfrm>
        </p:spPr>
        <p:txBody>
          <a:bodyPr/>
          <a:lstStyle>
            <a:lvl1pPr algn="ctr">
              <a:defRPr/>
            </a:lvl1p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E158D7F8-0920-52BA-580D-07249122876C}"/>
              </a:ext>
            </a:extLst>
          </p:cNvPr>
          <p:cNvSpPr>
            <a:spLocks noGrp="1"/>
          </p:cNvSpPr>
          <p:nvPr>
            <p:ph type="ftr" sz="quarter" idx="10"/>
          </p:nvPr>
        </p:nvSpPr>
        <p:spPr/>
        <p:txBody>
          <a:bodyPr/>
          <a:lstStyle/>
          <a:p>
            <a:r>
              <a:rPr lang="en-US"/>
              <a:t>Presentation title</a:t>
            </a:r>
            <a:endParaRPr lang="en-US" dirty="0"/>
          </a:p>
        </p:txBody>
      </p:sp>
      <p:sp>
        <p:nvSpPr>
          <p:cNvPr id="4" name="Slide Number Placeholder 3">
            <a:extLst>
              <a:ext uri="{FF2B5EF4-FFF2-40B4-BE49-F238E27FC236}">
                <a16:creationId xmlns:a16="http://schemas.microsoft.com/office/drawing/2014/main" id="{9E6611EB-89A4-4C55-4032-4D0C418398DB}"/>
              </a:ext>
            </a:extLst>
          </p:cNvPr>
          <p:cNvSpPr>
            <a:spLocks noGrp="1"/>
          </p:cNvSpPr>
          <p:nvPr>
            <p:ph type="sldNum" sz="quarter" idx="11"/>
          </p:nvPr>
        </p:nvSpPr>
        <p:spPr/>
        <p:txBody>
          <a:bodyPr/>
          <a:lstStyle/>
          <a:p>
            <a:fld id="{294A09A9-5501-47C1-A89A-A340965A2BE2}" type="slidenum">
              <a:rPr lang="en-US" smtClean="0"/>
              <a:pPr/>
              <a:t>‹#›</a:t>
            </a:fld>
            <a:endParaRPr lang="en-US" dirty="0"/>
          </a:p>
        </p:txBody>
      </p:sp>
      <p:sp>
        <p:nvSpPr>
          <p:cNvPr id="12" name="Content Placeholder 11">
            <a:extLst>
              <a:ext uri="{FF2B5EF4-FFF2-40B4-BE49-F238E27FC236}">
                <a16:creationId xmlns:a16="http://schemas.microsoft.com/office/drawing/2014/main" id="{C6963F99-41C3-5ED4-AAD8-B904145CC7EA}"/>
              </a:ext>
            </a:extLst>
          </p:cNvPr>
          <p:cNvSpPr>
            <a:spLocks noGrp="1"/>
          </p:cNvSpPr>
          <p:nvPr>
            <p:ph sz="quarter" idx="12"/>
          </p:nvPr>
        </p:nvSpPr>
        <p:spPr>
          <a:xfrm>
            <a:off x="975360" y="2615184"/>
            <a:ext cx="10241280" cy="33192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180349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B2F7EB7A-F5B6-E308-68EE-3065E2B039A6}"/>
              </a:ext>
            </a:extLst>
          </p:cNvPr>
          <p:cNvSpPr/>
          <p:nvPr userDrawn="1"/>
        </p:nvSpPr>
        <p:spPr>
          <a:xfrm>
            <a:off x="0" y="0"/>
            <a:ext cx="4873752" cy="68695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6" name="Picture 35" descr="A close-up of a tree&#10;&#10;Description automatically generated with medium confidence">
            <a:extLst>
              <a:ext uri="{FF2B5EF4-FFF2-40B4-BE49-F238E27FC236}">
                <a16:creationId xmlns:a16="http://schemas.microsoft.com/office/drawing/2014/main" id="{FED57607-56F6-9FD5-F0A8-DE0BCFE896B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2866459" flipH="1">
            <a:off x="2282032" y="1589693"/>
            <a:ext cx="970220" cy="2236127"/>
          </a:xfrm>
          <a:prstGeom prst="rect">
            <a:avLst/>
          </a:prstGeom>
        </p:spPr>
      </p:pic>
      <p:sp>
        <p:nvSpPr>
          <p:cNvPr id="2" name="Title 1">
            <a:extLst>
              <a:ext uri="{FF2B5EF4-FFF2-40B4-BE49-F238E27FC236}">
                <a16:creationId xmlns:a16="http://schemas.microsoft.com/office/drawing/2014/main" id="{5A0D1FF5-7EF8-4250-A259-43050ABBD3B6}"/>
              </a:ext>
            </a:extLst>
          </p:cNvPr>
          <p:cNvSpPr>
            <a:spLocks noGrp="1"/>
          </p:cNvSpPr>
          <p:nvPr>
            <p:ph type="title"/>
          </p:nvPr>
        </p:nvSpPr>
        <p:spPr>
          <a:xfrm>
            <a:off x="6291072" y="978408"/>
            <a:ext cx="4974336" cy="1325880"/>
          </a:xfrm>
        </p:spPr>
        <p:txBody>
          <a:bodyPr/>
          <a:lstStyle/>
          <a:p>
            <a:r>
              <a:rPr lang="en-US"/>
              <a:t>Click to edit Master title style</a:t>
            </a:r>
            <a:endParaRPr lang="en-US" dirty="0"/>
          </a:p>
        </p:txBody>
      </p:sp>
      <p:sp>
        <p:nvSpPr>
          <p:cNvPr id="8" name="Footer Placeholder 7">
            <a:extLst>
              <a:ext uri="{FF2B5EF4-FFF2-40B4-BE49-F238E27FC236}">
                <a16:creationId xmlns:a16="http://schemas.microsoft.com/office/drawing/2014/main" id="{3A51CCCC-1589-401D-AE98-FC28716301EF}"/>
              </a:ext>
            </a:extLst>
          </p:cNvPr>
          <p:cNvSpPr>
            <a:spLocks noGrp="1"/>
          </p:cNvSpPr>
          <p:nvPr>
            <p:ph type="ftr" sz="quarter" idx="11"/>
          </p:nvPr>
        </p:nvSpPr>
        <p:spPr/>
        <p:txBody>
          <a:bodyPr/>
          <a:lstStyle/>
          <a:p>
            <a:r>
              <a:rPr lang="en-US"/>
              <a:t>Presentation title</a:t>
            </a:r>
            <a:endParaRPr lang="en-US" dirty="0"/>
          </a:p>
        </p:txBody>
      </p:sp>
      <p:sp>
        <p:nvSpPr>
          <p:cNvPr id="9" name="Slide Number Placeholder 8">
            <a:extLst>
              <a:ext uri="{FF2B5EF4-FFF2-40B4-BE49-F238E27FC236}">
                <a16:creationId xmlns:a16="http://schemas.microsoft.com/office/drawing/2014/main" id="{285D9D7D-8D9A-473E-AF0D-EF1940D793C3}"/>
              </a:ext>
            </a:extLst>
          </p:cNvPr>
          <p:cNvSpPr>
            <a:spLocks noGrp="1"/>
          </p:cNvSpPr>
          <p:nvPr>
            <p:ph type="sldNum" sz="quarter" idx="12"/>
          </p:nvPr>
        </p:nvSpPr>
        <p:spPr/>
        <p:txBody>
          <a:bodyPr/>
          <a:lstStyle/>
          <a:p>
            <a:fld id="{294A09A9-5501-47C1-A89A-A340965A2BE2}" type="slidenum">
              <a:rPr lang="en-US" smtClean="0"/>
              <a:t>‹#›</a:t>
            </a:fld>
            <a:endParaRPr lang="en-US" dirty="0"/>
          </a:p>
        </p:txBody>
      </p:sp>
      <p:sp>
        <p:nvSpPr>
          <p:cNvPr id="29" name="Text Placeholder 2">
            <a:extLst>
              <a:ext uri="{FF2B5EF4-FFF2-40B4-BE49-F238E27FC236}">
                <a16:creationId xmlns:a16="http://schemas.microsoft.com/office/drawing/2014/main" id="{DEF26CDF-94D4-BA22-7D14-8D3289040C90}"/>
              </a:ext>
            </a:extLst>
          </p:cNvPr>
          <p:cNvSpPr>
            <a:spLocks noGrp="1"/>
          </p:cNvSpPr>
          <p:nvPr>
            <p:ph type="body" idx="1"/>
          </p:nvPr>
        </p:nvSpPr>
        <p:spPr>
          <a:xfrm>
            <a:off x="6291072" y="2322576"/>
            <a:ext cx="5065776" cy="448056"/>
          </a:xfrm>
        </p:spPr>
        <p:txBody>
          <a:bodyPr anchor="b">
            <a:normAutofit/>
          </a:bodyPr>
          <a:lstStyle>
            <a:lvl1pPr marL="0" indent="0">
              <a:buFont typeface="Arial" panose="020B0604020202020204" pitchFamily="34" charset="0"/>
              <a:buNone/>
              <a:defRPr sz="20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Content Placeholder 3">
            <a:extLst>
              <a:ext uri="{FF2B5EF4-FFF2-40B4-BE49-F238E27FC236}">
                <a16:creationId xmlns:a16="http://schemas.microsoft.com/office/drawing/2014/main" id="{0017BF0C-B2B7-932F-A9AE-5BFAE4AB5C4D}"/>
              </a:ext>
            </a:extLst>
          </p:cNvPr>
          <p:cNvSpPr>
            <a:spLocks noGrp="1"/>
          </p:cNvSpPr>
          <p:nvPr>
            <p:ph sz="half" idx="2"/>
          </p:nvPr>
        </p:nvSpPr>
        <p:spPr>
          <a:xfrm>
            <a:off x="6289612" y="2770632"/>
            <a:ext cx="5065776" cy="1554480"/>
          </a:xfrm>
        </p:spPr>
        <p:txBody>
          <a:bodyPr>
            <a:normAutofit/>
          </a:bodyPr>
          <a:lstStyle>
            <a:lvl1pPr marL="228600" indent="-228600">
              <a:buClr>
                <a:srgbClr val="73292A"/>
              </a:buClr>
              <a:buFont typeface="Arial" panose="020B0604020202020204" pitchFamily="34" charset="0"/>
              <a:buChar char="•"/>
              <a:defRPr sz="1600"/>
            </a:lvl1pPr>
            <a:lvl2pPr marL="685800" indent="-228600">
              <a:buClr>
                <a:srgbClr val="73292A"/>
              </a:buClr>
              <a:buFont typeface="Arial" panose="020B0604020202020204" pitchFamily="34" charset="0"/>
              <a:buChar char="•"/>
              <a:defRPr sz="1400"/>
            </a:lvl2pPr>
            <a:lvl3pPr marL="1143000" indent="-228600">
              <a:buClr>
                <a:srgbClr val="73292A"/>
              </a:buClr>
              <a:buFont typeface="Arial" panose="020B0604020202020204" pitchFamily="34" charset="0"/>
              <a:buChar char="•"/>
              <a:defRPr sz="1200"/>
            </a:lvl3pPr>
            <a:lvl4pPr marL="1600200" indent="-228600">
              <a:buClr>
                <a:srgbClr val="73292A"/>
              </a:buClr>
              <a:buFont typeface="Arial" panose="020B0604020202020204" pitchFamily="34" charset="0"/>
              <a:buChar char="•"/>
              <a:defRPr sz="1100"/>
            </a:lvl4pPr>
            <a:lvl5pPr marL="2057400" indent="-228600">
              <a:buClr>
                <a:srgbClr val="73292A"/>
              </a:buClr>
              <a:buFont typeface="Arial" panose="020B0604020202020204" pitchFamily="34" charset="0"/>
              <a:buChar cha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1" name="Text Placeholder 4">
            <a:extLst>
              <a:ext uri="{FF2B5EF4-FFF2-40B4-BE49-F238E27FC236}">
                <a16:creationId xmlns:a16="http://schemas.microsoft.com/office/drawing/2014/main" id="{DEAB8B47-DF86-7C9F-F027-2D4D22B2EA50}"/>
              </a:ext>
            </a:extLst>
          </p:cNvPr>
          <p:cNvSpPr>
            <a:spLocks noGrp="1"/>
          </p:cNvSpPr>
          <p:nvPr>
            <p:ph type="body" sz="quarter" idx="3"/>
          </p:nvPr>
        </p:nvSpPr>
        <p:spPr>
          <a:xfrm>
            <a:off x="6289612" y="4361688"/>
            <a:ext cx="5065776" cy="448056"/>
          </a:xfrm>
        </p:spPr>
        <p:txBody>
          <a:bodyPr anchor="b">
            <a:normAutofit/>
          </a:bodyPr>
          <a:lstStyle>
            <a:lvl1pPr marL="0" indent="0">
              <a:buFont typeface="Arial" panose="020B0604020202020204" pitchFamily="34" charset="0"/>
              <a:buNone/>
              <a:defRPr sz="20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2" name="Content Placeholder 5">
            <a:extLst>
              <a:ext uri="{FF2B5EF4-FFF2-40B4-BE49-F238E27FC236}">
                <a16:creationId xmlns:a16="http://schemas.microsoft.com/office/drawing/2014/main" id="{9BEB2D80-6263-5794-6A1A-CFF345F7A92E}"/>
              </a:ext>
            </a:extLst>
          </p:cNvPr>
          <p:cNvSpPr>
            <a:spLocks noGrp="1"/>
          </p:cNvSpPr>
          <p:nvPr>
            <p:ph sz="quarter" idx="4"/>
          </p:nvPr>
        </p:nvSpPr>
        <p:spPr>
          <a:xfrm>
            <a:off x="6289612" y="4791456"/>
            <a:ext cx="5065776" cy="1408176"/>
          </a:xfrm>
        </p:spPr>
        <p:txBody>
          <a:bodyPr>
            <a:normAutofit/>
          </a:bodyPr>
          <a:lstStyle>
            <a:lvl1pPr>
              <a:buClr>
                <a:srgbClr val="73292A"/>
              </a:buClr>
              <a:defRPr sz="1600"/>
            </a:lvl1pPr>
            <a:lvl2pPr>
              <a:buClr>
                <a:srgbClr val="73292A"/>
              </a:buClr>
              <a:defRPr sz="1400"/>
            </a:lvl2pPr>
            <a:lvl3pPr>
              <a:buClr>
                <a:srgbClr val="73292A"/>
              </a:buClr>
              <a:defRPr sz="1200"/>
            </a:lvl3pPr>
            <a:lvl4pPr>
              <a:buClr>
                <a:srgbClr val="73292A"/>
              </a:buClr>
              <a:defRPr sz="1100"/>
            </a:lvl4pPr>
            <a:lvl5pPr>
              <a:buClr>
                <a:srgbClr val="73292A"/>
              </a:buCl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38" name="Picture 37" descr="A group of flowers&#10;&#10;Description automatically generated with low confidence">
            <a:extLst>
              <a:ext uri="{FF2B5EF4-FFF2-40B4-BE49-F238E27FC236}">
                <a16:creationId xmlns:a16="http://schemas.microsoft.com/office/drawing/2014/main" id="{5B08C513-7071-2499-7E9D-CFD5A027C09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a:off x="1019083" y="2260473"/>
            <a:ext cx="1245309" cy="2314810"/>
          </a:xfrm>
          <a:prstGeom prst="rect">
            <a:avLst/>
          </a:prstGeom>
        </p:spPr>
      </p:pic>
      <p:sp>
        <p:nvSpPr>
          <p:cNvPr id="34" name="Text Placeholder 33">
            <a:extLst>
              <a:ext uri="{FF2B5EF4-FFF2-40B4-BE49-F238E27FC236}">
                <a16:creationId xmlns:a16="http://schemas.microsoft.com/office/drawing/2014/main" id="{BD46E6E9-39FE-B605-0786-F7F7E656F9B0}"/>
              </a:ext>
            </a:extLst>
          </p:cNvPr>
          <p:cNvSpPr>
            <a:spLocks noGrp="1"/>
          </p:cNvSpPr>
          <p:nvPr>
            <p:ph type="body" sz="quarter" idx="13" hasCustomPrompt="1"/>
          </p:nvPr>
        </p:nvSpPr>
        <p:spPr>
          <a:xfrm>
            <a:off x="466344" y="1426464"/>
            <a:ext cx="3922776" cy="4242816"/>
          </a:xfrm>
        </p:spPr>
        <p:txBody>
          <a:bodyPr anchor="ctr">
            <a:normAutofit/>
          </a:bodyPr>
          <a:lstStyle>
            <a:lvl1pPr marL="0" indent="0" algn="ctr">
              <a:spcBef>
                <a:spcPts val="0"/>
              </a:spcBef>
              <a:buNone/>
              <a:defRPr sz="30000">
                <a:solidFill>
                  <a:schemeClr val="bg1"/>
                </a:solidFill>
                <a:latin typeface="+mj-lt"/>
              </a:defRPr>
            </a:lvl1pPr>
          </a:lstStyle>
          <a:p>
            <a:pPr lvl="0"/>
            <a:r>
              <a:rPr lang="en-US" dirty="0"/>
              <a:t>X</a:t>
            </a:r>
          </a:p>
        </p:txBody>
      </p:sp>
    </p:spTree>
    <p:extLst>
      <p:ext uri="{BB962C8B-B14F-4D97-AF65-F5344CB8AC3E}">
        <p14:creationId xmlns:p14="http://schemas.microsoft.com/office/powerpoint/2010/main" val="40624600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1_Comparison">
    <p:bg>
      <p:bgPr>
        <a:solidFill>
          <a:schemeClr val="tx2"/>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88546F5-5752-9595-980A-9978EC65B179}"/>
              </a:ext>
            </a:extLst>
          </p:cNvPr>
          <p:cNvSpPr/>
          <p:nvPr userDrawn="1"/>
        </p:nvSpPr>
        <p:spPr>
          <a:xfrm>
            <a:off x="491679" y="319214"/>
            <a:ext cx="11208641" cy="58577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2" name="Straight Connector 11">
            <a:extLst>
              <a:ext uri="{FF2B5EF4-FFF2-40B4-BE49-F238E27FC236}">
                <a16:creationId xmlns:a16="http://schemas.microsoft.com/office/drawing/2014/main" id="{788B1DFD-B7E9-D65B-0A47-8D442617B0D0}"/>
              </a:ext>
            </a:extLst>
          </p:cNvPr>
          <p:cNvCxnSpPr>
            <a:cxnSpLocks/>
          </p:cNvCxnSpPr>
          <p:nvPr userDrawn="1"/>
        </p:nvCxnSpPr>
        <p:spPr>
          <a:xfrm>
            <a:off x="837235" y="1767119"/>
            <a:ext cx="10516564"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4" name="Picture 13" descr="A picture containing mollusk, insect&#10;&#10;Description automatically generated">
            <a:extLst>
              <a:ext uri="{FF2B5EF4-FFF2-40B4-BE49-F238E27FC236}">
                <a16:creationId xmlns:a16="http://schemas.microsoft.com/office/drawing/2014/main" id="{4190CCC3-E5E8-9E96-318B-F3F62E2328D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95658" y="1631192"/>
            <a:ext cx="1207554" cy="354511"/>
          </a:xfrm>
          <a:prstGeom prst="rect">
            <a:avLst/>
          </a:prstGeom>
        </p:spPr>
      </p:pic>
      <p:sp>
        <p:nvSpPr>
          <p:cNvPr id="2" name="Title 1">
            <a:extLst>
              <a:ext uri="{FF2B5EF4-FFF2-40B4-BE49-F238E27FC236}">
                <a16:creationId xmlns:a16="http://schemas.microsoft.com/office/drawing/2014/main" id="{5A0D1FF5-7EF8-4250-A259-43050ABBD3B6}"/>
              </a:ext>
            </a:extLst>
          </p:cNvPr>
          <p:cNvSpPr>
            <a:spLocks noGrp="1"/>
          </p:cNvSpPr>
          <p:nvPr>
            <p:ph type="title"/>
          </p:nvPr>
        </p:nvSpPr>
        <p:spPr>
          <a:xfrm>
            <a:off x="839788" y="365125"/>
            <a:ext cx="10515600" cy="1325563"/>
          </a:xfrm>
        </p:spPr>
        <p:txBody>
          <a:bodyPr/>
          <a:lstStyle>
            <a:lvl1pPr algn="ctr">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673DC3A9-D4E6-42CF-91A8-F267C7C66CCB}"/>
              </a:ext>
            </a:extLst>
          </p:cNvPr>
          <p:cNvSpPr>
            <a:spLocks noGrp="1"/>
          </p:cNvSpPr>
          <p:nvPr>
            <p:ph type="body" idx="1"/>
          </p:nvPr>
        </p:nvSpPr>
        <p:spPr>
          <a:xfrm>
            <a:off x="1124712" y="2161563"/>
            <a:ext cx="3200400" cy="427797"/>
          </a:xfrm>
        </p:spPr>
        <p:txBody>
          <a:bodyPr anchor="b">
            <a:normAutofit/>
          </a:bodyPr>
          <a:lstStyle>
            <a:lvl1pPr marL="0" indent="0">
              <a:buNone/>
              <a:defRPr sz="20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752CCA9-53A3-4DA5-AD45-C2A2C12A3A6A}"/>
              </a:ext>
            </a:extLst>
          </p:cNvPr>
          <p:cNvSpPr>
            <a:spLocks noGrp="1"/>
          </p:cNvSpPr>
          <p:nvPr>
            <p:ph sz="half" idx="2"/>
          </p:nvPr>
        </p:nvSpPr>
        <p:spPr>
          <a:xfrm>
            <a:off x="1124712" y="2629116"/>
            <a:ext cx="3200400" cy="3320861"/>
          </a:xfrm>
        </p:spPr>
        <p:txBody>
          <a:bodyPr>
            <a:normAutofit/>
          </a:bodyPr>
          <a:lstStyle>
            <a:lvl1pPr marL="228600" indent="-228600">
              <a:buClr>
                <a:srgbClr val="73292A"/>
              </a:buClr>
              <a:buFont typeface="Arial" panose="020B0604020202020204" pitchFamily="34" charset="0"/>
              <a:buChar char="•"/>
              <a:defRPr sz="1600"/>
            </a:lvl1pPr>
            <a:lvl2pPr marL="685800" indent="-228600">
              <a:buClr>
                <a:srgbClr val="73292A"/>
              </a:buClr>
              <a:buFont typeface="Arial" panose="020B0604020202020204" pitchFamily="34" charset="0"/>
              <a:buChar char="•"/>
              <a:defRPr sz="1400"/>
            </a:lvl2pPr>
            <a:lvl3pPr marL="1143000" indent="-228600">
              <a:buClr>
                <a:srgbClr val="73292A"/>
              </a:buClr>
              <a:buFont typeface="Arial" panose="020B0604020202020204" pitchFamily="34" charset="0"/>
              <a:buChar char="•"/>
              <a:defRPr sz="1200"/>
            </a:lvl3pPr>
            <a:lvl4pPr marL="1600200" indent="-228600">
              <a:buClr>
                <a:srgbClr val="73292A"/>
              </a:buClr>
              <a:buFont typeface="Arial" panose="020B0604020202020204" pitchFamily="34" charset="0"/>
              <a:buChar char="•"/>
              <a:defRPr sz="1100"/>
            </a:lvl4pPr>
            <a:lvl5pPr marL="2057400" indent="-228600">
              <a:buClr>
                <a:srgbClr val="73292A"/>
              </a:buClr>
              <a:buFont typeface="Arial" panose="020B0604020202020204" pitchFamily="34" charset="0"/>
              <a:buChar cha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2100C9C6-BD61-4D2C-9146-FB785BAE4FF3}"/>
              </a:ext>
            </a:extLst>
          </p:cNvPr>
          <p:cNvSpPr>
            <a:spLocks noGrp="1"/>
          </p:cNvSpPr>
          <p:nvPr>
            <p:ph type="body" sz="quarter" idx="3"/>
          </p:nvPr>
        </p:nvSpPr>
        <p:spPr>
          <a:xfrm>
            <a:off x="4498848" y="2161563"/>
            <a:ext cx="3200400" cy="427797"/>
          </a:xfrm>
        </p:spPr>
        <p:txBody>
          <a:bodyPr anchor="b">
            <a:normAutofit/>
          </a:bodyPr>
          <a:lstStyle>
            <a:lvl1pPr marL="0" indent="0">
              <a:buNone/>
              <a:defRPr sz="20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2E342EE-68BB-484D-98C3-48A7847549D4}"/>
              </a:ext>
            </a:extLst>
          </p:cNvPr>
          <p:cNvSpPr>
            <a:spLocks noGrp="1"/>
          </p:cNvSpPr>
          <p:nvPr>
            <p:ph sz="quarter" idx="4"/>
          </p:nvPr>
        </p:nvSpPr>
        <p:spPr>
          <a:xfrm>
            <a:off x="4498848" y="2629116"/>
            <a:ext cx="3200400" cy="3320861"/>
          </a:xfrm>
        </p:spPr>
        <p:txBody>
          <a:bodyPr>
            <a:normAutofit/>
          </a:bodyPr>
          <a:lstStyle>
            <a:lvl1pPr>
              <a:buClr>
                <a:srgbClr val="73292A"/>
              </a:buClr>
              <a:defRPr sz="1600"/>
            </a:lvl1pPr>
            <a:lvl2pPr>
              <a:buClr>
                <a:srgbClr val="73292A"/>
              </a:buClr>
              <a:defRPr sz="1400"/>
            </a:lvl2pPr>
            <a:lvl3pPr>
              <a:buClr>
                <a:srgbClr val="73292A"/>
              </a:buClr>
              <a:defRPr sz="1200"/>
            </a:lvl3pPr>
            <a:lvl4pPr>
              <a:buClr>
                <a:srgbClr val="73292A"/>
              </a:buClr>
              <a:defRPr sz="1100"/>
            </a:lvl4pPr>
            <a:lvl5pPr>
              <a:buClr>
                <a:srgbClr val="73292A"/>
              </a:buCl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a:extLst>
              <a:ext uri="{FF2B5EF4-FFF2-40B4-BE49-F238E27FC236}">
                <a16:creationId xmlns:a16="http://schemas.microsoft.com/office/drawing/2014/main" id="{3A51CCCC-1589-401D-AE98-FC28716301EF}"/>
              </a:ext>
            </a:extLst>
          </p:cNvPr>
          <p:cNvSpPr>
            <a:spLocks noGrp="1"/>
          </p:cNvSpPr>
          <p:nvPr>
            <p:ph type="ftr" sz="quarter" idx="11"/>
          </p:nvPr>
        </p:nvSpPr>
        <p:spPr/>
        <p:txBody>
          <a:bodyPr/>
          <a:lstStyle/>
          <a:p>
            <a:r>
              <a:rPr lang="en-US"/>
              <a:t>Presentation title</a:t>
            </a:r>
            <a:endParaRPr lang="en-US" dirty="0"/>
          </a:p>
        </p:txBody>
      </p:sp>
      <p:sp>
        <p:nvSpPr>
          <p:cNvPr id="9" name="Slide Number Placeholder 8">
            <a:extLst>
              <a:ext uri="{FF2B5EF4-FFF2-40B4-BE49-F238E27FC236}">
                <a16:creationId xmlns:a16="http://schemas.microsoft.com/office/drawing/2014/main" id="{285D9D7D-8D9A-473E-AF0D-EF1940D793C3}"/>
              </a:ext>
            </a:extLst>
          </p:cNvPr>
          <p:cNvSpPr>
            <a:spLocks noGrp="1"/>
          </p:cNvSpPr>
          <p:nvPr>
            <p:ph type="sldNum" sz="quarter" idx="12"/>
          </p:nvPr>
        </p:nvSpPr>
        <p:spPr/>
        <p:txBody>
          <a:bodyPr/>
          <a:lstStyle/>
          <a:p>
            <a:fld id="{294A09A9-5501-47C1-A89A-A340965A2BE2}" type="slidenum">
              <a:rPr lang="en-US" smtClean="0"/>
              <a:t>‹#›</a:t>
            </a:fld>
            <a:endParaRPr lang="en-US" dirty="0"/>
          </a:p>
        </p:txBody>
      </p:sp>
      <p:sp>
        <p:nvSpPr>
          <p:cNvPr id="15" name="Text Placeholder 4">
            <a:extLst>
              <a:ext uri="{FF2B5EF4-FFF2-40B4-BE49-F238E27FC236}">
                <a16:creationId xmlns:a16="http://schemas.microsoft.com/office/drawing/2014/main" id="{F270D939-D128-D431-82CE-9C15D5A7AA9A}"/>
              </a:ext>
            </a:extLst>
          </p:cNvPr>
          <p:cNvSpPr>
            <a:spLocks noGrp="1"/>
          </p:cNvSpPr>
          <p:nvPr>
            <p:ph type="body" sz="quarter" idx="13"/>
          </p:nvPr>
        </p:nvSpPr>
        <p:spPr>
          <a:xfrm>
            <a:off x="7909560" y="2161563"/>
            <a:ext cx="3200400" cy="427797"/>
          </a:xfrm>
        </p:spPr>
        <p:txBody>
          <a:bodyPr anchor="b">
            <a:normAutofit/>
          </a:bodyPr>
          <a:lstStyle>
            <a:lvl1pPr marL="0" indent="0">
              <a:buNone/>
              <a:defRPr sz="20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Content Placeholder 5">
            <a:extLst>
              <a:ext uri="{FF2B5EF4-FFF2-40B4-BE49-F238E27FC236}">
                <a16:creationId xmlns:a16="http://schemas.microsoft.com/office/drawing/2014/main" id="{4AAE69C6-BB37-BC70-8424-BC928D19C91A}"/>
              </a:ext>
            </a:extLst>
          </p:cNvPr>
          <p:cNvSpPr>
            <a:spLocks noGrp="1"/>
          </p:cNvSpPr>
          <p:nvPr>
            <p:ph sz="quarter" idx="14"/>
          </p:nvPr>
        </p:nvSpPr>
        <p:spPr>
          <a:xfrm>
            <a:off x="7909560" y="2629116"/>
            <a:ext cx="3200400" cy="3320861"/>
          </a:xfrm>
        </p:spPr>
        <p:txBody>
          <a:bodyPr>
            <a:normAutofit/>
          </a:bodyPr>
          <a:lstStyle>
            <a:lvl1pPr>
              <a:buClr>
                <a:srgbClr val="73292A"/>
              </a:buClr>
              <a:defRPr sz="1600"/>
            </a:lvl1pPr>
            <a:lvl2pPr>
              <a:buClr>
                <a:srgbClr val="73292A"/>
              </a:buClr>
              <a:defRPr sz="1400"/>
            </a:lvl2pPr>
            <a:lvl3pPr>
              <a:buClr>
                <a:srgbClr val="73292A"/>
              </a:buClr>
              <a:defRPr sz="1200"/>
            </a:lvl3pPr>
            <a:lvl4pPr>
              <a:buClr>
                <a:srgbClr val="73292A"/>
              </a:buClr>
              <a:defRPr sz="1100"/>
            </a:lvl4pPr>
            <a:lvl5pPr>
              <a:buClr>
                <a:srgbClr val="73292A"/>
              </a:buCl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699083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6" name="Picture 5" descr="A picture containing fabric&#10;&#10;Description automatically generated">
            <a:extLst>
              <a:ext uri="{FF2B5EF4-FFF2-40B4-BE49-F238E27FC236}">
                <a16:creationId xmlns:a16="http://schemas.microsoft.com/office/drawing/2014/main" id="{E0606CB6-3E28-F128-51B5-3786D740489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667013" y="1162701"/>
            <a:ext cx="1562100" cy="4394200"/>
          </a:xfrm>
          <a:prstGeom prst="rect">
            <a:avLst/>
          </a:prstGeom>
        </p:spPr>
      </p:pic>
      <p:sp>
        <p:nvSpPr>
          <p:cNvPr id="18" name="Rectangle 17">
            <a:extLst>
              <a:ext uri="{FF2B5EF4-FFF2-40B4-BE49-F238E27FC236}">
                <a16:creationId xmlns:a16="http://schemas.microsoft.com/office/drawing/2014/main" id="{E64BBC1B-7DD9-DA00-15CC-B446DA472005}"/>
              </a:ext>
            </a:extLst>
          </p:cNvPr>
          <p:cNvSpPr/>
          <p:nvPr userDrawn="1"/>
        </p:nvSpPr>
        <p:spPr>
          <a:xfrm>
            <a:off x="0" y="0"/>
            <a:ext cx="6096000" cy="68695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descr="A picture containing flower, plant&#10;&#10;Description automatically generated">
            <a:extLst>
              <a:ext uri="{FF2B5EF4-FFF2-40B4-BE49-F238E27FC236}">
                <a16:creationId xmlns:a16="http://schemas.microsoft.com/office/drawing/2014/main" id="{C88A03B2-8C41-A023-CB90-5F79A1F01AF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777235" y="2476883"/>
            <a:ext cx="749300" cy="2755900"/>
          </a:xfrm>
          <a:prstGeom prst="rect">
            <a:avLst/>
          </a:prstGeom>
        </p:spPr>
      </p:pic>
      <p:pic>
        <p:nvPicPr>
          <p:cNvPr id="10" name="Picture 9" descr="A close-up of a flower&#10;&#10;Description automatically generated with low confidence">
            <a:extLst>
              <a:ext uri="{FF2B5EF4-FFF2-40B4-BE49-F238E27FC236}">
                <a16:creationId xmlns:a16="http://schemas.microsoft.com/office/drawing/2014/main" id="{9EA6110C-517A-C447-DB03-9A264F112FB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319809" y="1695833"/>
            <a:ext cx="1155700" cy="4318000"/>
          </a:xfrm>
          <a:prstGeom prst="rect">
            <a:avLst/>
          </a:prstGeom>
        </p:spPr>
      </p:pic>
      <p:pic>
        <p:nvPicPr>
          <p:cNvPr id="12" name="Picture 11" descr="A close-up of a flower&#10;&#10;Description automatically generated with low confidence">
            <a:extLst>
              <a:ext uri="{FF2B5EF4-FFF2-40B4-BE49-F238E27FC236}">
                <a16:creationId xmlns:a16="http://schemas.microsoft.com/office/drawing/2014/main" id="{DC4249CD-2B45-A435-5B21-CFA70421386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366749" y="381916"/>
            <a:ext cx="1155700" cy="4318000"/>
          </a:xfrm>
          <a:prstGeom prst="rect">
            <a:avLst/>
          </a:prstGeom>
        </p:spPr>
      </p:pic>
      <p:sp>
        <p:nvSpPr>
          <p:cNvPr id="14" name="Rectangle 13">
            <a:extLst>
              <a:ext uri="{FF2B5EF4-FFF2-40B4-BE49-F238E27FC236}">
                <a16:creationId xmlns:a16="http://schemas.microsoft.com/office/drawing/2014/main" id="{7A7568A0-F819-551E-4780-20A651246990}"/>
              </a:ext>
            </a:extLst>
          </p:cNvPr>
          <p:cNvSpPr/>
          <p:nvPr userDrawn="1"/>
        </p:nvSpPr>
        <p:spPr>
          <a:xfrm>
            <a:off x="1024128" y="2162946"/>
            <a:ext cx="3794760" cy="25369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5711D903-56F9-B09B-0443-A76786804823}"/>
              </a:ext>
            </a:extLst>
          </p:cNvPr>
          <p:cNvSpPr/>
          <p:nvPr userDrawn="1"/>
        </p:nvSpPr>
        <p:spPr>
          <a:xfrm>
            <a:off x="1131655" y="2264499"/>
            <a:ext cx="3585549" cy="233542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9D91551-9B41-0ACF-0BE6-9D174E6957FD}"/>
              </a:ext>
            </a:extLst>
          </p:cNvPr>
          <p:cNvSpPr>
            <a:spLocks noGrp="1"/>
          </p:cNvSpPr>
          <p:nvPr>
            <p:ph type="title"/>
          </p:nvPr>
        </p:nvSpPr>
        <p:spPr>
          <a:xfrm>
            <a:off x="1472184" y="2889504"/>
            <a:ext cx="2852928" cy="1088136"/>
          </a:xfrm>
        </p:spPr>
        <p:txBody>
          <a:bodyPr/>
          <a:lstStyle>
            <a:lvl1pPr algn="ctr">
              <a:defRPr/>
            </a:lvl1pPr>
          </a:lstStyle>
          <a:p>
            <a:r>
              <a:rPr lang="en-US"/>
              <a:t>Click to edit Master title style</a:t>
            </a:r>
          </a:p>
        </p:txBody>
      </p:sp>
      <p:sp>
        <p:nvSpPr>
          <p:cNvPr id="19" name="Content Placeholder 2">
            <a:extLst>
              <a:ext uri="{FF2B5EF4-FFF2-40B4-BE49-F238E27FC236}">
                <a16:creationId xmlns:a16="http://schemas.microsoft.com/office/drawing/2014/main" id="{545D3FB1-678F-0A9A-CCB6-435CE57DA0F6}"/>
              </a:ext>
            </a:extLst>
          </p:cNvPr>
          <p:cNvSpPr>
            <a:spLocks noGrp="1"/>
          </p:cNvSpPr>
          <p:nvPr>
            <p:ph idx="1"/>
          </p:nvPr>
        </p:nvSpPr>
        <p:spPr>
          <a:xfrm>
            <a:off x="8211312" y="2011680"/>
            <a:ext cx="2999232" cy="2843784"/>
          </a:xfrm>
        </p:spPr>
        <p:txBody>
          <a:bodyPr anchor="ctr">
            <a:normAutofit/>
          </a:bodyPr>
          <a:lstStyle>
            <a:lvl1pPr marL="0" indent="0" algn="l">
              <a:lnSpc>
                <a:spcPct val="150000"/>
              </a:lnSpc>
              <a:buNone/>
              <a:defRPr sz="2400">
                <a:latin typeface="Gill Sans Nova Light" panose="020F0302020204030204" pitchFamily="34" charset="0"/>
                <a:cs typeface="Gill Sans Nova Light" panose="020F0302020204030204" pitchFamily="34" charset="0"/>
              </a:defRPr>
            </a:lvl1pPr>
            <a:lvl2pPr algn="l">
              <a:lnSpc>
                <a:spcPct val="150000"/>
              </a:lnSpc>
              <a:defRPr sz="2000">
                <a:latin typeface="Gill Sans Nova Light" panose="020F0302020204030204" pitchFamily="34" charset="0"/>
                <a:cs typeface="Gill Sans Nova Light" panose="020F0302020204030204" pitchFamily="34" charset="0"/>
              </a:defRPr>
            </a:lvl2pPr>
            <a:lvl3pPr algn="ctr">
              <a:defRPr sz="1600">
                <a:latin typeface="Gill Sans Nova Light" panose="020F0302020204030204" pitchFamily="34" charset="0"/>
                <a:cs typeface="Gill Sans Nova Light" panose="020F0302020204030204" pitchFamily="34" charset="0"/>
              </a:defRPr>
            </a:lvl3pPr>
            <a:lvl4pPr algn="ctr">
              <a:defRPr sz="1400">
                <a:latin typeface="Gill Sans Nova Light" panose="020F0302020204030204" pitchFamily="34" charset="0"/>
                <a:cs typeface="Gill Sans Nova Light" panose="020F0302020204030204" pitchFamily="34" charset="0"/>
              </a:defRPr>
            </a:lvl4pPr>
            <a:lvl5pPr algn="ctr">
              <a:defRPr sz="1400">
                <a:latin typeface="Gill Sans Nova Light" panose="020F0302020204030204" pitchFamily="34" charset="0"/>
                <a:cs typeface="Gill Sans Nova Light" panose="020F0302020204030204" pitchFamily="34" charset="0"/>
              </a:defRPr>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34824669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D362110-9E75-C1E6-F3D3-769A27CB658B}"/>
              </a:ext>
            </a:extLst>
          </p:cNvPr>
          <p:cNvSpPr/>
          <p:nvPr userDrawn="1"/>
        </p:nvSpPr>
        <p:spPr>
          <a:xfrm>
            <a:off x="4680" y="0"/>
            <a:ext cx="12191999" cy="23092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80E61109-4A99-6337-9E7D-6AE0370E2A33}"/>
              </a:ext>
            </a:extLst>
          </p:cNvPr>
          <p:cNvSpPr/>
          <p:nvPr userDrawn="1"/>
        </p:nvSpPr>
        <p:spPr>
          <a:xfrm>
            <a:off x="1007819" y="319215"/>
            <a:ext cx="10185721" cy="1444625"/>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descr="A picture containing mollusk, insect&#10;&#10;Description automatically generated">
            <a:extLst>
              <a:ext uri="{FF2B5EF4-FFF2-40B4-BE49-F238E27FC236}">
                <a16:creationId xmlns:a16="http://schemas.microsoft.com/office/drawing/2014/main" id="{13B4663F-72DF-CD37-DE9D-C35DFB37E8B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96902" y="1631192"/>
            <a:ext cx="1207554" cy="354511"/>
          </a:xfrm>
          <a:prstGeom prst="rect">
            <a:avLst/>
          </a:prstGeom>
        </p:spPr>
      </p:pic>
      <p:sp>
        <p:nvSpPr>
          <p:cNvPr id="12" name="Title 1">
            <a:extLst>
              <a:ext uri="{FF2B5EF4-FFF2-40B4-BE49-F238E27FC236}">
                <a16:creationId xmlns:a16="http://schemas.microsoft.com/office/drawing/2014/main" id="{C48BE494-2D3C-A618-4422-6EA9496986DA}"/>
              </a:ext>
            </a:extLst>
          </p:cNvPr>
          <p:cNvSpPr>
            <a:spLocks noGrp="1"/>
          </p:cNvSpPr>
          <p:nvPr>
            <p:ph type="title"/>
          </p:nvPr>
        </p:nvSpPr>
        <p:spPr>
          <a:xfrm>
            <a:off x="381000" y="381000"/>
            <a:ext cx="11430000" cy="1325563"/>
          </a:xfrm>
        </p:spPr>
        <p:txBody>
          <a:bodyPr/>
          <a:lstStyle>
            <a:lvl1pPr algn="ctr">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6069ADF-8CD9-4E77-BB8D-70D8824C5AE3}"/>
              </a:ext>
            </a:extLst>
          </p:cNvPr>
          <p:cNvSpPr>
            <a:spLocks noGrp="1"/>
          </p:cNvSpPr>
          <p:nvPr>
            <p:ph sz="half" idx="1"/>
          </p:nvPr>
        </p:nvSpPr>
        <p:spPr>
          <a:xfrm>
            <a:off x="838200" y="2628461"/>
            <a:ext cx="5181600" cy="35485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75F077D-E901-4AA9-B062-1C37FF407BFD}"/>
              </a:ext>
            </a:extLst>
          </p:cNvPr>
          <p:cNvSpPr>
            <a:spLocks noGrp="1"/>
          </p:cNvSpPr>
          <p:nvPr>
            <p:ph sz="half" idx="2"/>
          </p:nvPr>
        </p:nvSpPr>
        <p:spPr>
          <a:xfrm>
            <a:off x="6172200" y="2628461"/>
            <a:ext cx="5181600" cy="35485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C119B248-9F11-0A11-E6AF-776D371E14A3}"/>
              </a:ext>
            </a:extLst>
          </p:cNvPr>
          <p:cNvSpPr>
            <a:spLocks noGrp="1"/>
          </p:cNvSpPr>
          <p:nvPr>
            <p:ph type="ftr" sz="quarter" idx="10"/>
          </p:nvPr>
        </p:nvSpPr>
        <p:spPr/>
        <p:txBody>
          <a:bodyPr/>
          <a:lstStyle/>
          <a:p>
            <a:r>
              <a:rPr lang="en-US"/>
              <a:t>Presentation title</a:t>
            </a:r>
            <a:endParaRPr lang="en-US" dirty="0"/>
          </a:p>
        </p:txBody>
      </p:sp>
      <p:sp>
        <p:nvSpPr>
          <p:cNvPr id="8" name="Slide Number Placeholder 7">
            <a:extLst>
              <a:ext uri="{FF2B5EF4-FFF2-40B4-BE49-F238E27FC236}">
                <a16:creationId xmlns:a16="http://schemas.microsoft.com/office/drawing/2014/main" id="{85EFD48A-F270-E4EE-7C35-F4304F3DDF35}"/>
              </a:ext>
            </a:extLst>
          </p:cNvPr>
          <p:cNvSpPr>
            <a:spLocks noGrp="1"/>
          </p:cNvSpPr>
          <p:nvPr>
            <p:ph type="sldNum" sz="quarter" idx="11"/>
          </p:nvPr>
        </p:nvSpPr>
        <p:spPr/>
        <p:txBody>
          <a:body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30106943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A7DEB86-4C56-EB31-FEEE-EC8AA99FB456}"/>
              </a:ext>
            </a:extLst>
          </p:cNvPr>
          <p:cNvSpPr/>
          <p:nvPr userDrawn="1"/>
        </p:nvSpPr>
        <p:spPr>
          <a:xfrm>
            <a:off x="4680" y="0"/>
            <a:ext cx="12191999" cy="23092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F3C19EDA-96E7-C255-DFF9-F36A187EBACD}"/>
              </a:ext>
            </a:extLst>
          </p:cNvPr>
          <p:cNvSpPr/>
          <p:nvPr userDrawn="1"/>
        </p:nvSpPr>
        <p:spPr>
          <a:xfrm>
            <a:off x="1007819" y="319215"/>
            <a:ext cx="10185721" cy="1444625"/>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descr="A picture containing mollusk, insect&#10;&#10;Description automatically generated">
            <a:extLst>
              <a:ext uri="{FF2B5EF4-FFF2-40B4-BE49-F238E27FC236}">
                <a16:creationId xmlns:a16="http://schemas.microsoft.com/office/drawing/2014/main" id="{FAD938FE-3B63-4832-B610-64346C069FA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96902" y="1631192"/>
            <a:ext cx="1207554" cy="354511"/>
          </a:xfrm>
          <a:prstGeom prst="rect">
            <a:avLst/>
          </a:prstGeom>
        </p:spPr>
      </p:pic>
      <p:sp>
        <p:nvSpPr>
          <p:cNvPr id="8" name="Title 1">
            <a:extLst>
              <a:ext uri="{FF2B5EF4-FFF2-40B4-BE49-F238E27FC236}">
                <a16:creationId xmlns:a16="http://schemas.microsoft.com/office/drawing/2014/main" id="{5B38128B-385C-B928-A4A8-BD98929D3DD4}"/>
              </a:ext>
            </a:extLst>
          </p:cNvPr>
          <p:cNvSpPr>
            <a:spLocks noGrp="1"/>
          </p:cNvSpPr>
          <p:nvPr>
            <p:ph type="title"/>
          </p:nvPr>
        </p:nvSpPr>
        <p:spPr>
          <a:xfrm>
            <a:off x="381000" y="381000"/>
            <a:ext cx="11430000" cy="1325563"/>
          </a:xfrm>
        </p:spPr>
        <p:txBody>
          <a:bodyPr/>
          <a:lstStyle>
            <a:lvl1pPr algn="ctr">
              <a:defRPr/>
            </a:lvl1pPr>
          </a:lstStyle>
          <a:p>
            <a:r>
              <a:rPr lang="en-US"/>
              <a:t>Click to edit Master title style</a:t>
            </a:r>
            <a:endParaRPr lang="en-US" dirty="0"/>
          </a:p>
        </p:txBody>
      </p:sp>
      <p:sp>
        <p:nvSpPr>
          <p:cNvPr id="4" name="Footer Placeholder 3">
            <a:extLst>
              <a:ext uri="{FF2B5EF4-FFF2-40B4-BE49-F238E27FC236}">
                <a16:creationId xmlns:a16="http://schemas.microsoft.com/office/drawing/2014/main" id="{96356206-85FD-45F5-A1F7-128DB34C860F}"/>
              </a:ext>
            </a:extLst>
          </p:cNvPr>
          <p:cNvSpPr>
            <a:spLocks noGrp="1"/>
          </p:cNvSpPr>
          <p:nvPr>
            <p:ph type="ftr" sz="quarter" idx="11"/>
          </p:nvPr>
        </p:nvSpPr>
        <p:spPr/>
        <p:txBody>
          <a:bodyPr/>
          <a:lstStyle/>
          <a:p>
            <a:r>
              <a:rPr lang="en-US"/>
              <a:t>Presentation title</a:t>
            </a:r>
            <a:endParaRPr lang="en-US" dirty="0"/>
          </a:p>
        </p:txBody>
      </p:sp>
      <p:sp>
        <p:nvSpPr>
          <p:cNvPr id="5" name="Slide Number Placeholder 4">
            <a:extLst>
              <a:ext uri="{FF2B5EF4-FFF2-40B4-BE49-F238E27FC236}">
                <a16:creationId xmlns:a16="http://schemas.microsoft.com/office/drawing/2014/main" id="{0203763F-C8CD-4BCB-9A0A-B10F000BC1DB}"/>
              </a:ext>
            </a:extLst>
          </p:cNvPr>
          <p:cNvSpPr>
            <a:spLocks noGrp="1"/>
          </p:cNvSpPr>
          <p:nvPr>
            <p:ph type="sldNum" sz="quarter" idx="12"/>
          </p:nvPr>
        </p:nvSpPr>
        <p:spPr/>
        <p:txBody>
          <a:bodyPr/>
          <a:lstStyle/>
          <a:p>
            <a:fld id="{294A09A9-5501-47C1-A89A-A340965A2BE2}" type="slidenum">
              <a:rPr lang="en-US" smtClean="0"/>
              <a:t>‹#›</a:t>
            </a:fld>
            <a:endParaRPr lang="en-US" dirty="0"/>
          </a:p>
        </p:txBody>
      </p:sp>
    </p:spTree>
    <p:extLst>
      <p:ext uri="{BB962C8B-B14F-4D97-AF65-F5344CB8AC3E}">
        <p14:creationId xmlns:p14="http://schemas.microsoft.com/office/powerpoint/2010/main" val="14769475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bg>
      <p:bgPr>
        <a:solidFill>
          <a:schemeClr val="tx2"/>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AC6CA6E-C1AB-4B24-80C7-A4B12640BE6F}"/>
              </a:ext>
            </a:extLst>
          </p:cNvPr>
          <p:cNvSpPr>
            <a:spLocks noGrp="1"/>
          </p:cNvSpPr>
          <p:nvPr>
            <p:ph type="ftr" sz="quarter" idx="11"/>
          </p:nvPr>
        </p:nvSpPr>
        <p:spPr/>
        <p:txBody>
          <a:bodyPr/>
          <a:lstStyle/>
          <a:p>
            <a:r>
              <a:rPr lang="en-US"/>
              <a:t>Presentation title</a:t>
            </a:r>
            <a:endParaRPr lang="en-US" dirty="0"/>
          </a:p>
        </p:txBody>
      </p:sp>
      <p:sp>
        <p:nvSpPr>
          <p:cNvPr id="4" name="Slide Number Placeholder 3">
            <a:extLst>
              <a:ext uri="{FF2B5EF4-FFF2-40B4-BE49-F238E27FC236}">
                <a16:creationId xmlns:a16="http://schemas.microsoft.com/office/drawing/2014/main" id="{4F5EFB41-7AD3-4519-95E7-416BFA1AECAB}"/>
              </a:ext>
            </a:extLst>
          </p:cNvPr>
          <p:cNvSpPr>
            <a:spLocks noGrp="1"/>
          </p:cNvSpPr>
          <p:nvPr>
            <p:ph type="sldNum" sz="quarter" idx="12"/>
          </p:nvPr>
        </p:nvSpPr>
        <p:spPr/>
        <p:txBody>
          <a:bodyPr/>
          <a:lstStyle/>
          <a:p>
            <a:fld id="{294A09A9-5501-47C1-A89A-A340965A2BE2}" type="slidenum">
              <a:rPr lang="en-US" smtClean="0"/>
              <a:t>‹#›</a:t>
            </a:fld>
            <a:endParaRPr lang="en-US" dirty="0"/>
          </a:p>
        </p:txBody>
      </p:sp>
    </p:spTree>
    <p:extLst>
      <p:ext uri="{BB962C8B-B14F-4D97-AF65-F5344CB8AC3E}">
        <p14:creationId xmlns:p14="http://schemas.microsoft.com/office/powerpoint/2010/main" val="28751072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5BD6A3-F987-4FCC-A6EF-2EF0D33C088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C3F06A0-63CE-4272-B90E-4F20296BFBE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8467220-06E3-427A-B4D3-9B0030E09D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a:extLst>
              <a:ext uri="{FF2B5EF4-FFF2-40B4-BE49-F238E27FC236}">
                <a16:creationId xmlns:a16="http://schemas.microsoft.com/office/drawing/2014/main" id="{F5AEF53B-C85C-47DB-ADE4-C1D9FA682945}"/>
              </a:ext>
            </a:extLst>
          </p:cNvPr>
          <p:cNvSpPr>
            <a:spLocks noGrp="1"/>
          </p:cNvSpPr>
          <p:nvPr>
            <p:ph type="ftr" sz="quarter" idx="11"/>
          </p:nvPr>
        </p:nvSpPr>
        <p:spPr/>
        <p:txBody>
          <a:bodyPr/>
          <a:lstStyle/>
          <a:p>
            <a:r>
              <a:rPr lang="en-US"/>
              <a:t>Presentation title</a:t>
            </a:r>
            <a:endParaRPr lang="en-US" dirty="0"/>
          </a:p>
        </p:txBody>
      </p:sp>
      <p:sp>
        <p:nvSpPr>
          <p:cNvPr id="7" name="Slide Number Placeholder 6">
            <a:extLst>
              <a:ext uri="{FF2B5EF4-FFF2-40B4-BE49-F238E27FC236}">
                <a16:creationId xmlns:a16="http://schemas.microsoft.com/office/drawing/2014/main" id="{DFD4FD38-14E5-4C36-B948-8BF3F794ED8C}"/>
              </a:ext>
            </a:extLst>
          </p:cNvPr>
          <p:cNvSpPr>
            <a:spLocks noGrp="1"/>
          </p:cNvSpPr>
          <p:nvPr>
            <p:ph type="sldNum" sz="quarter" idx="12"/>
          </p:nvPr>
        </p:nvSpPr>
        <p:spPr/>
        <p:txBody>
          <a:bodyPr/>
          <a:lstStyle/>
          <a:p>
            <a:fld id="{294A09A9-5501-47C1-A89A-A340965A2BE2}" type="slidenum">
              <a:rPr lang="en-US" smtClean="0"/>
              <a:t>‹#›</a:t>
            </a:fld>
            <a:endParaRPr lang="en-US" dirty="0"/>
          </a:p>
        </p:txBody>
      </p:sp>
    </p:spTree>
    <p:extLst>
      <p:ext uri="{BB962C8B-B14F-4D97-AF65-F5344CB8AC3E}">
        <p14:creationId xmlns:p14="http://schemas.microsoft.com/office/powerpoint/2010/main" val="7992005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308F2A-1C19-4116-80DF-E24EDDF283F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8A489A7-7CA6-4CC9-B634-FCB2E102C6B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7DF5F80D-1DB9-4E0A-8F68-924FC1C9C3B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a:extLst>
              <a:ext uri="{FF2B5EF4-FFF2-40B4-BE49-F238E27FC236}">
                <a16:creationId xmlns:a16="http://schemas.microsoft.com/office/drawing/2014/main" id="{08DA4DA3-10C7-48A6-9B15-38222B8CAD42}"/>
              </a:ext>
            </a:extLst>
          </p:cNvPr>
          <p:cNvSpPr>
            <a:spLocks noGrp="1"/>
          </p:cNvSpPr>
          <p:nvPr>
            <p:ph type="ftr" sz="quarter" idx="11"/>
          </p:nvPr>
        </p:nvSpPr>
        <p:spPr/>
        <p:txBody>
          <a:bodyPr/>
          <a:lstStyle/>
          <a:p>
            <a:r>
              <a:rPr lang="en-US"/>
              <a:t>Presentation title</a:t>
            </a:r>
            <a:endParaRPr lang="en-US" dirty="0"/>
          </a:p>
        </p:txBody>
      </p:sp>
      <p:sp>
        <p:nvSpPr>
          <p:cNvPr id="7" name="Slide Number Placeholder 6">
            <a:extLst>
              <a:ext uri="{FF2B5EF4-FFF2-40B4-BE49-F238E27FC236}">
                <a16:creationId xmlns:a16="http://schemas.microsoft.com/office/drawing/2014/main" id="{E584E7EE-5B3B-427E-9807-020AEF8C7662}"/>
              </a:ext>
            </a:extLst>
          </p:cNvPr>
          <p:cNvSpPr>
            <a:spLocks noGrp="1"/>
          </p:cNvSpPr>
          <p:nvPr>
            <p:ph type="sldNum" sz="quarter" idx="12"/>
          </p:nvPr>
        </p:nvSpPr>
        <p:spPr/>
        <p:txBody>
          <a:bodyPr/>
          <a:lstStyle/>
          <a:p>
            <a:fld id="{294A09A9-5501-47C1-A89A-A340965A2BE2}" type="slidenum">
              <a:rPr lang="en-US" smtClean="0"/>
              <a:t>‹#›</a:t>
            </a:fld>
            <a:endParaRPr lang="en-US" dirty="0"/>
          </a:p>
        </p:txBody>
      </p:sp>
    </p:spTree>
    <p:extLst>
      <p:ext uri="{BB962C8B-B14F-4D97-AF65-F5344CB8AC3E}">
        <p14:creationId xmlns:p14="http://schemas.microsoft.com/office/powerpoint/2010/main" val="4351659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pic>
        <p:nvPicPr>
          <p:cNvPr id="4" name="Picture 3" descr="A picture containing fabric&#10;&#10;Description automatically generated">
            <a:extLst>
              <a:ext uri="{FF2B5EF4-FFF2-40B4-BE49-F238E27FC236}">
                <a16:creationId xmlns:a16="http://schemas.microsoft.com/office/drawing/2014/main" id="{ABAD6905-AD97-1EAF-A4A3-D0BB13B1280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667013" y="1162701"/>
            <a:ext cx="1562100" cy="4394200"/>
          </a:xfrm>
          <a:prstGeom prst="rect">
            <a:avLst/>
          </a:prstGeom>
        </p:spPr>
      </p:pic>
      <p:sp>
        <p:nvSpPr>
          <p:cNvPr id="10" name="Rectangle 9">
            <a:extLst>
              <a:ext uri="{FF2B5EF4-FFF2-40B4-BE49-F238E27FC236}">
                <a16:creationId xmlns:a16="http://schemas.microsoft.com/office/drawing/2014/main" id="{63BCB4CA-03FB-81F4-F8A2-FA9C0DBDEB11}"/>
              </a:ext>
            </a:extLst>
          </p:cNvPr>
          <p:cNvSpPr/>
          <p:nvPr userDrawn="1"/>
        </p:nvSpPr>
        <p:spPr>
          <a:xfrm>
            <a:off x="0" y="0"/>
            <a:ext cx="6096000" cy="68695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12" descr="A group of flowers&#10;&#10;Description automatically generated with low confidence">
            <a:extLst>
              <a:ext uri="{FF2B5EF4-FFF2-40B4-BE49-F238E27FC236}">
                <a16:creationId xmlns:a16="http://schemas.microsoft.com/office/drawing/2014/main" id="{138EDBF7-FA56-2BF9-ECFA-6C39FEE8F88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959852" flipH="1">
            <a:off x="1760954" y="2048834"/>
            <a:ext cx="1230524" cy="2287327"/>
          </a:xfrm>
          <a:prstGeom prst="rect">
            <a:avLst/>
          </a:prstGeom>
        </p:spPr>
      </p:pic>
      <p:sp>
        <p:nvSpPr>
          <p:cNvPr id="2" name="Title 1">
            <a:extLst>
              <a:ext uri="{FF2B5EF4-FFF2-40B4-BE49-F238E27FC236}">
                <a16:creationId xmlns:a16="http://schemas.microsoft.com/office/drawing/2014/main" id="{5A0D1FF5-7EF8-4250-A259-43050ABBD3B6}"/>
              </a:ext>
            </a:extLst>
          </p:cNvPr>
          <p:cNvSpPr>
            <a:spLocks noGrp="1"/>
          </p:cNvSpPr>
          <p:nvPr>
            <p:ph type="title"/>
          </p:nvPr>
        </p:nvSpPr>
        <p:spPr>
          <a:xfrm>
            <a:off x="8183880" y="978408"/>
            <a:ext cx="3749040" cy="1325880"/>
          </a:xfrm>
        </p:spPr>
        <p:txBody>
          <a:bodyPr/>
          <a:lstStyle/>
          <a:p>
            <a:r>
              <a:rPr lang="en-US"/>
              <a:t>Click to edit Master title style</a:t>
            </a:r>
            <a:endParaRPr lang="en-US" dirty="0"/>
          </a:p>
        </p:txBody>
      </p:sp>
      <p:sp>
        <p:nvSpPr>
          <p:cNvPr id="8" name="Footer Placeholder 7">
            <a:extLst>
              <a:ext uri="{FF2B5EF4-FFF2-40B4-BE49-F238E27FC236}">
                <a16:creationId xmlns:a16="http://schemas.microsoft.com/office/drawing/2014/main" id="{3A51CCCC-1589-401D-AE98-FC28716301EF}"/>
              </a:ext>
            </a:extLst>
          </p:cNvPr>
          <p:cNvSpPr>
            <a:spLocks noGrp="1"/>
          </p:cNvSpPr>
          <p:nvPr>
            <p:ph type="ftr" sz="quarter" idx="11"/>
          </p:nvPr>
        </p:nvSpPr>
        <p:spPr/>
        <p:txBody>
          <a:bodyPr/>
          <a:lstStyle/>
          <a:p>
            <a:r>
              <a:rPr lang="en-US"/>
              <a:t>Presentation title</a:t>
            </a:r>
            <a:endParaRPr lang="en-US" dirty="0"/>
          </a:p>
        </p:txBody>
      </p:sp>
      <p:sp>
        <p:nvSpPr>
          <p:cNvPr id="9" name="Slide Number Placeholder 8">
            <a:extLst>
              <a:ext uri="{FF2B5EF4-FFF2-40B4-BE49-F238E27FC236}">
                <a16:creationId xmlns:a16="http://schemas.microsoft.com/office/drawing/2014/main" id="{285D9D7D-8D9A-473E-AF0D-EF1940D793C3}"/>
              </a:ext>
            </a:extLst>
          </p:cNvPr>
          <p:cNvSpPr>
            <a:spLocks noGrp="1"/>
          </p:cNvSpPr>
          <p:nvPr>
            <p:ph type="sldNum" sz="quarter" idx="12"/>
          </p:nvPr>
        </p:nvSpPr>
        <p:spPr/>
        <p:txBody>
          <a:bodyPr/>
          <a:lstStyle/>
          <a:p>
            <a:fld id="{294A09A9-5501-47C1-A89A-A340965A2BE2}" type="slidenum">
              <a:rPr lang="en-US" smtClean="0"/>
              <a:t>‹#›</a:t>
            </a:fld>
            <a:endParaRPr lang="en-US" dirty="0"/>
          </a:p>
        </p:txBody>
      </p:sp>
      <p:sp>
        <p:nvSpPr>
          <p:cNvPr id="32" name="Content Placeholder 5">
            <a:extLst>
              <a:ext uri="{FF2B5EF4-FFF2-40B4-BE49-F238E27FC236}">
                <a16:creationId xmlns:a16="http://schemas.microsoft.com/office/drawing/2014/main" id="{9BEB2D80-6263-5794-6A1A-CFF345F7A92E}"/>
              </a:ext>
            </a:extLst>
          </p:cNvPr>
          <p:cNvSpPr>
            <a:spLocks noGrp="1"/>
          </p:cNvSpPr>
          <p:nvPr>
            <p:ph sz="quarter" idx="4"/>
          </p:nvPr>
        </p:nvSpPr>
        <p:spPr>
          <a:xfrm>
            <a:off x="8183880" y="2194560"/>
            <a:ext cx="3749040" cy="4306824"/>
          </a:xfrm>
        </p:spPr>
        <p:txBody>
          <a:bodyPr>
            <a:normAutofit/>
          </a:bodyPr>
          <a:lstStyle>
            <a:lvl1pPr marL="0" indent="0">
              <a:lnSpc>
                <a:spcPct val="150000"/>
              </a:lnSpc>
              <a:buClr>
                <a:srgbClr val="73292A"/>
              </a:buClr>
              <a:buNone/>
              <a:defRPr sz="2400"/>
            </a:lvl1pPr>
            <a:lvl2pPr marL="228600">
              <a:buClr>
                <a:srgbClr val="73292A"/>
              </a:buClr>
              <a:defRPr sz="2000"/>
            </a:lvl2pPr>
            <a:lvl3pPr marL="685800">
              <a:buClr>
                <a:srgbClr val="73292A"/>
              </a:buClr>
              <a:defRPr sz="1800"/>
            </a:lvl3pPr>
            <a:lvl4pPr marL="1143000">
              <a:buClr>
                <a:srgbClr val="73292A"/>
              </a:buClr>
              <a:defRPr sz="1600"/>
            </a:lvl4pPr>
            <a:lvl5pPr marL="1600200">
              <a:buClr>
                <a:srgbClr val="73292A"/>
              </a:buCl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flower, plant&#10;&#10;Description automatically generated">
            <a:extLst>
              <a:ext uri="{FF2B5EF4-FFF2-40B4-BE49-F238E27FC236}">
                <a16:creationId xmlns:a16="http://schemas.microsoft.com/office/drawing/2014/main" id="{0FE36A83-31CF-DF76-5708-55ED9FB707E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777235" y="2476883"/>
            <a:ext cx="749300" cy="2755900"/>
          </a:xfrm>
          <a:prstGeom prst="rect">
            <a:avLst/>
          </a:prstGeom>
        </p:spPr>
      </p:pic>
      <p:sp>
        <p:nvSpPr>
          <p:cNvPr id="11" name="Text Placeholder 33">
            <a:extLst>
              <a:ext uri="{FF2B5EF4-FFF2-40B4-BE49-F238E27FC236}">
                <a16:creationId xmlns:a16="http://schemas.microsoft.com/office/drawing/2014/main" id="{5BF6365E-74A9-6D7B-5F20-7C29F29017E5}"/>
              </a:ext>
            </a:extLst>
          </p:cNvPr>
          <p:cNvSpPr>
            <a:spLocks noGrp="1"/>
          </p:cNvSpPr>
          <p:nvPr>
            <p:ph type="body" sz="quarter" idx="13" hasCustomPrompt="1"/>
          </p:nvPr>
        </p:nvSpPr>
        <p:spPr>
          <a:xfrm>
            <a:off x="1225296" y="1426464"/>
            <a:ext cx="3922776" cy="4242816"/>
          </a:xfrm>
        </p:spPr>
        <p:txBody>
          <a:bodyPr anchor="ctr">
            <a:normAutofit/>
          </a:bodyPr>
          <a:lstStyle>
            <a:lvl1pPr marL="0" indent="0" algn="ctr">
              <a:spcBef>
                <a:spcPts val="0"/>
              </a:spcBef>
              <a:buNone/>
              <a:defRPr sz="30000">
                <a:solidFill>
                  <a:schemeClr val="bg1"/>
                </a:solidFill>
                <a:latin typeface="+mj-lt"/>
              </a:defRPr>
            </a:lvl1pPr>
          </a:lstStyle>
          <a:p>
            <a:pPr lvl="0"/>
            <a:r>
              <a:rPr lang="en-US" dirty="0"/>
              <a:t>X</a:t>
            </a:r>
          </a:p>
        </p:txBody>
      </p:sp>
    </p:spTree>
    <p:extLst>
      <p:ext uri="{BB962C8B-B14F-4D97-AF65-F5344CB8AC3E}">
        <p14:creationId xmlns:p14="http://schemas.microsoft.com/office/powerpoint/2010/main" val="9539805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bg>
      <p:bgPr>
        <a:solidFill>
          <a:schemeClr val="tx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BB4DE27-1913-8274-9943-46641EA0DAB7}"/>
              </a:ext>
            </a:extLst>
          </p:cNvPr>
          <p:cNvSpPr/>
          <p:nvPr userDrawn="1"/>
        </p:nvSpPr>
        <p:spPr>
          <a:xfrm>
            <a:off x="1174276" y="-756"/>
            <a:ext cx="9843449" cy="56904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9" name="Rectangle 8">
            <a:extLst>
              <a:ext uri="{FF2B5EF4-FFF2-40B4-BE49-F238E27FC236}">
                <a16:creationId xmlns:a16="http://schemas.microsoft.com/office/drawing/2014/main" id="{F901AB4A-AE17-BFA4-697C-75EC6407E147}"/>
              </a:ext>
            </a:extLst>
          </p:cNvPr>
          <p:cNvSpPr/>
          <p:nvPr userDrawn="1"/>
        </p:nvSpPr>
        <p:spPr>
          <a:xfrm>
            <a:off x="1604189" y="-13446"/>
            <a:ext cx="8983623" cy="5257799"/>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descr="A picture containing mollusk, insect&#10;&#10;Description automatically generated">
            <a:extLst>
              <a:ext uri="{FF2B5EF4-FFF2-40B4-BE49-F238E27FC236}">
                <a16:creationId xmlns:a16="http://schemas.microsoft.com/office/drawing/2014/main" id="{1C7F01FE-99A8-35BD-05A1-6D93A2578EB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52833" y="5110810"/>
            <a:ext cx="1207554" cy="354511"/>
          </a:xfrm>
          <a:prstGeom prst="rect">
            <a:avLst/>
          </a:prstGeom>
        </p:spPr>
      </p:pic>
      <p:pic>
        <p:nvPicPr>
          <p:cNvPr id="13" name="Picture 12">
            <a:extLst>
              <a:ext uri="{FF2B5EF4-FFF2-40B4-BE49-F238E27FC236}">
                <a16:creationId xmlns:a16="http://schemas.microsoft.com/office/drawing/2014/main" id="{E66660DF-FD7A-4340-E854-B4680A6B88C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a:off x="5202474" y="-1953000"/>
            <a:ext cx="1485900" cy="5372100"/>
          </a:xfrm>
          <a:prstGeom prst="rect">
            <a:avLst/>
          </a:prstGeom>
        </p:spPr>
      </p:pic>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1748028" y="1389888"/>
            <a:ext cx="8695944" cy="1325880"/>
          </a:xfrm>
        </p:spPr>
        <p:txBody>
          <a:bodyPr/>
          <a:lstStyle>
            <a:lvl1pPr algn="ctr">
              <a:defRPr>
                <a:latin typeface="Baskerville" panose="02020502070401020303" pitchFamily="18" charset="0"/>
                <a:ea typeface="Baskerville" panose="02020502070401020303" pitchFamily="18"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2223516" y="2651760"/>
            <a:ext cx="7744968" cy="2697480"/>
          </a:xfrm>
        </p:spPr>
        <p:txBody>
          <a:bodyPr>
            <a:normAutofit/>
          </a:bodyPr>
          <a:lstStyle>
            <a:lvl1pPr marL="0" indent="0" algn="ctr">
              <a:lnSpc>
                <a:spcPct val="100000"/>
              </a:lnSpc>
              <a:buNone/>
              <a:defRPr sz="2000">
                <a:latin typeface="Gill Sans Nova Light" panose="020F0302020204030204" pitchFamily="34" charset="0"/>
                <a:cs typeface="Gill Sans Nova Light" panose="020F0302020204030204" pitchFamily="34" charset="0"/>
              </a:defRPr>
            </a:lvl1pPr>
            <a:lvl2pPr algn="ctr">
              <a:lnSpc>
                <a:spcPct val="100000"/>
              </a:lnSpc>
              <a:defRPr sz="1800">
                <a:latin typeface="Gill Sans Nova Light" panose="020F0302020204030204" pitchFamily="34" charset="0"/>
                <a:cs typeface="Gill Sans Nova Light" panose="020F0302020204030204" pitchFamily="34" charset="0"/>
              </a:defRPr>
            </a:lvl2pPr>
            <a:lvl3pPr algn="ctr">
              <a:defRPr sz="1600">
                <a:latin typeface="Gill Sans Nova Light" panose="020F0302020204030204" pitchFamily="34" charset="0"/>
                <a:cs typeface="Gill Sans Nova Light" panose="020F0302020204030204" pitchFamily="34" charset="0"/>
              </a:defRPr>
            </a:lvl3pPr>
            <a:lvl4pPr algn="ctr">
              <a:defRPr sz="1400">
                <a:latin typeface="Gill Sans Nova Light" panose="020F0302020204030204" pitchFamily="34" charset="0"/>
                <a:cs typeface="Gill Sans Nova Light" panose="020F0302020204030204" pitchFamily="34" charset="0"/>
              </a:defRPr>
            </a:lvl4pPr>
            <a:lvl5pPr algn="ctr">
              <a:defRPr sz="1400">
                <a:latin typeface="Gill Sans Nova Light" panose="020F0302020204030204" pitchFamily="34" charset="0"/>
                <a:cs typeface="Gill Sans Nova Light" panose="020F0302020204030204" pitchFamily="34" charset="0"/>
              </a:defRPr>
            </a:lvl5pPr>
          </a:lstStyle>
          <a:p>
            <a:pPr lvl="0"/>
            <a:r>
              <a:rPr lang="en-US"/>
              <a:t>Click to edit Master text styles</a:t>
            </a:r>
          </a:p>
          <a:p>
            <a:pPr lvl="1"/>
            <a:r>
              <a:rPr lang="en-US"/>
              <a:t>Second level</a:t>
            </a:r>
          </a:p>
        </p:txBody>
      </p:sp>
      <p:sp>
        <p:nvSpPr>
          <p:cNvPr id="14" name="Footer Placeholder 13">
            <a:extLst>
              <a:ext uri="{FF2B5EF4-FFF2-40B4-BE49-F238E27FC236}">
                <a16:creationId xmlns:a16="http://schemas.microsoft.com/office/drawing/2014/main" id="{2F05D25C-B703-1868-603E-D468EF44D794}"/>
              </a:ext>
            </a:extLst>
          </p:cNvPr>
          <p:cNvSpPr>
            <a:spLocks noGrp="1"/>
          </p:cNvSpPr>
          <p:nvPr>
            <p:ph type="ftr" sz="quarter" idx="10"/>
          </p:nvPr>
        </p:nvSpPr>
        <p:spPr/>
        <p:txBody>
          <a:bodyPr/>
          <a:lstStyle/>
          <a:p>
            <a:r>
              <a:rPr lang="en-US"/>
              <a:t>Presentation title</a:t>
            </a:r>
            <a:endParaRPr lang="en-US" dirty="0"/>
          </a:p>
        </p:txBody>
      </p:sp>
      <p:sp>
        <p:nvSpPr>
          <p:cNvPr id="15" name="Slide Number Placeholder 14">
            <a:extLst>
              <a:ext uri="{FF2B5EF4-FFF2-40B4-BE49-F238E27FC236}">
                <a16:creationId xmlns:a16="http://schemas.microsoft.com/office/drawing/2014/main" id="{D8FDB2CC-A975-BC07-042A-228D387E5165}"/>
              </a:ext>
            </a:extLst>
          </p:cNvPr>
          <p:cNvSpPr>
            <a:spLocks noGrp="1"/>
          </p:cNvSpPr>
          <p:nvPr>
            <p:ph type="sldNum" sz="quarter" idx="11"/>
          </p:nvPr>
        </p:nvSpPr>
        <p:spPr/>
        <p:txBody>
          <a:body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11202685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tx2"/>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8ADFA29-47E3-2E16-12B7-D8031DC04C0D}"/>
              </a:ext>
            </a:extLst>
          </p:cNvPr>
          <p:cNvSpPr/>
          <p:nvPr userDrawn="1"/>
        </p:nvSpPr>
        <p:spPr>
          <a:xfrm>
            <a:off x="0" y="3377183"/>
            <a:ext cx="12192000" cy="23265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descr="A close up of a plant&#10;&#10;Description automatically generated with low confidence">
            <a:extLst>
              <a:ext uri="{FF2B5EF4-FFF2-40B4-BE49-F238E27FC236}">
                <a16:creationId xmlns:a16="http://schemas.microsoft.com/office/drawing/2014/main" id="{D373DB44-C887-96AC-D32D-B7656F28FB9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5387322" y="3187511"/>
            <a:ext cx="1422400" cy="5283200"/>
          </a:xfrm>
          <a:prstGeom prst="rect">
            <a:avLst/>
          </a:prstGeom>
        </p:spPr>
      </p:pic>
      <p:pic>
        <p:nvPicPr>
          <p:cNvPr id="9" name="Picture 8" descr="A picture containing bedclothes, fabric&#10;&#10;Description automatically generated">
            <a:extLst>
              <a:ext uri="{FF2B5EF4-FFF2-40B4-BE49-F238E27FC236}">
                <a16:creationId xmlns:a16="http://schemas.microsoft.com/office/drawing/2014/main" id="{6A080FF9-A96B-AA38-428D-5F2CF533D06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16200000">
            <a:off x="5400022" y="287485"/>
            <a:ext cx="1485900" cy="5372100"/>
          </a:xfrm>
          <a:prstGeom prst="rect">
            <a:avLst/>
          </a:prstGeom>
        </p:spPr>
      </p:pic>
      <p:sp>
        <p:nvSpPr>
          <p:cNvPr id="13" name="Rectangle 12">
            <a:extLst>
              <a:ext uri="{FF2B5EF4-FFF2-40B4-BE49-F238E27FC236}">
                <a16:creationId xmlns:a16="http://schemas.microsoft.com/office/drawing/2014/main" id="{25150280-02E2-686D-A130-65EBDA15EF13}"/>
              </a:ext>
            </a:extLst>
          </p:cNvPr>
          <p:cNvSpPr/>
          <p:nvPr userDrawn="1"/>
        </p:nvSpPr>
        <p:spPr>
          <a:xfrm>
            <a:off x="232651" y="3633264"/>
            <a:ext cx="11740896" cy="1789752"/>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Gill Sans Light" panose="020B0302020104020203" pitchFamily="34" charset="-79"/>
              <a:cs typeface="Gill Sans Light" panose="020B0302020104020203" pitchFamily="34" charset="-79"/>
            </a:endParaRPr>
          </a:p>
        </p:txBody>
      </p:sp>
      <p:pic>
        <p:nvPicPr>
          <p:cNvPr id="15" name="Picture 14" descr="A picture containing ceramic ware, porcelain&#10;&#10;Description automatically generated">
            <a:extLst>
              <a:ext uri="{FF2B5EF4-FFF2-40B4-BE49-F238E27FC236}">
                <a16:creationId xmlns:a16="http://schemas.microsoft.com/office/drawing/2014/main" id="{3DD4D68C-6665-333E-98E8-785116A05A7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rot="2590193">
            <a:off x="6957396" y="5090392"/>
            <a:ext cx="856832" cy="832525"/>
          </a:xfrm>
          <a:prstGeom prst="rect">
            <a:avLst/>
          </a:prstGeom>
        </p:spPr>
      </p:pic>
      <p:pic>
        <p:nvPicPr>
          <p:cNvPr id="17" name="Picture 16" descr="A picture containing text&#10;&#10;Description automatically generated">
            <a:extLst>
              <a:ext uri="{FF2B5EF4-FFF2-40B4-BE49-F238E27FC236}">
                <a16:creationId xmlns:a16="http://schemas.microsoft.com/office/drawing/2014/main" id="{27E0939A-D971-0D79-9B6D-834913C959B2}"/>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3362979" y="3252854"/>
            <a:ext cx="1206427" cy="621355"/>
          </a:xfrm>
          <a:prstGeom prst="rect">
            <a:avLst/>
          </a:prstGeom>
        </p:spPr>
      </p:pic>
      <p:sp>
        <p:nvSpPr>
          <p:cNvPr id="2" name="Title 1">
            <a:extLst>
              <a:ext uri="{FF2B5EF4-FFF2-40B4-BE49-F238E27FC236}">
                <a16:creationId xmlns:a16="http://schemas.microsoft.com/office/drawing/2014/main" id="{A2DFA2E8-50A1-4465-AC33-6FAC0E7736E9}"/>
              </a:ext>
            </a:extLst>
          </p:cNvPr>
          <p:cNvSpPr>
            <a:spLocks noGrp="1"/>
          </p:cNvSpPr>
          <p:nvPr userDrawn="1">
            <p:ph type="title"/>
          </p:nvPr>
        </p:nvSpPr>
        <p:spPr>
          <a:xfrm>
            <a:off x="1153668" y="3977640"/>
            <a:ext cx="9884664" cy="731520"/>
          </a:xfrm>
        </p:spPr>
        <p:txBody>
          <a:bodyPr anchor="b">
            <a:normAutofit/>
          </a:bodyPr>
          <a:lstStyle>
            <a:lvl1pPr algn="ctr">
              <a:defRPr sz="44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2E65DE34-CDB7-41F7-A95A-592B99558C69}"/>
              </a:ext>
            </a:extLst>
          </p:cNvPr>
          <p:cNvSpPr>
            <a:spLocks noGrp="1"/>
          </p:cNvSpPr>
          <p:nvPr userDrawn="1">
            <p:ph type="body" idx="1"/>
          </p:nvPr>
        </p:nvSpPr>
        <p:spPr>
          <a:xfrm>
            <a:off x="1153668" y="4700016"/>
            <a:ext cx="9884664" cy="457200"/>
          </a:xfrm>
        </p:spPr>
        <p:txBody>
          <a:bodyPr anchor="ct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802635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838200" y="380999"/>
            <a:ext cx="10515600" cy="1325880"/>
          </a:xfrm>
        </p:spPr>
        <p:txBody>
          <a:bodyPr/>
          <a:lstStyle>
            <a:lvl1pPr algn="ctr">
              <a:defRPr>
                <a:latin typeface="Baskerville" panose="02020502070401020303" pitchFamily="18" charset="0"/>
                <a:ea typeface="Baskerville" panose="02020502070401020303" pitchFamily="18"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838200" y="1825625"/>
            <a:ext cx="10515600" cy="4370832"/>
          </a:xfrm>
        </p:spPr>
        <p:txBody>
          <a:bodyPr/>
          <a:lstStyle>
            <a:lvl1pPr>
              <a:defRPr>
                <a:latin typeface="Gill Sans Nova Light" panose="020F0302020204030204" pitchFamily="34" charset="0"/>
                <a:cs typeface="Gill Sans Nova Light" panose="020F0302020204030204" pitchFamily="34" charset="0"/>
              </a:defRPr>
            </a:lvl1pPr>
            <a:lvl2pPr>
              <a:defRPr>
                <a:latin typeface="Gill Sans Nova Light" panose="020F0302020204030204" pitchFamily="34" charset="0"/>
                <a:cs typeface="Gill Sans Nova Light" panose="020F0302020204030204" pitchFamily="34" charset="0"/>
              </a:defRPr>
            </a:lvl2pPr>
            <a:lvl3pPr>
              <a:defRPr>
                <a:latin typeface="Gill Sans Nova Light" panose="020F0302020204030204" pitchFamily="34" charset="0"/>
                <a:cs typeface="Gill Sans Nova Light" panose="020F0302020204030204" pitchFamily="34" charset="0"/>
              </a:defRPr>
            </a:lvl3pPr>
            <a:lvl4pPr>
              <a:defRPr>
                <a:latin typeface="Gill Sans Nova Light" panose="020F0302020204030204" pitchFamily="34" charset="0"/>
                <a:cs typeface="Gill Sans Nova Light" panose="020F0302020204030204" pitchFamily="34" charset="0"/>
              </a:defRPr>
            </a:lvl4pPr>
            <a:lvl5pPr>
              <a:defRPr>
                <a:latin typeface="Gill Sans Nova Light" panose="020F0302020204030204" pitchFamily="34" charset="0"/>
                <a:cs typeface="Gill Sans Nova Light" panose="020F03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a:extLst>
              <a:ext uri="{FF2B5EF4-FFF2-40B4-BE49-F238E27FC236}">
                <a16:creationId xmlns:a16="http://schemas.microsoft.com/office/drawing/2014/main" id="{74170EA9-DC14-D6B7-054C-51C9E1FE932C}"/>
              </a:ext>
            </a:extLst>
          </p:cNvPr>
          <p:cNvSpPr>
            <a:spLocks noGrp="1"/>
          </p:cNvSpPr>
          <p:nvPr>
            <p:ph type="ftr" sz="quarter" idx="10"/>
          </p:nvPr>
        </p:nvSpPr>
        <p:spPr/>
        <p:txBody>
          <a:bodyPr/>
          <a:lstStyle/>
          <a:p>
            <a:r>
              <a:rPr lang="en-US"/>
              <a:t>Presentation title</a:t>
            </a:r>
            <a:endParaRPr lang="en-US" dirty="0"/>
          </a:p>
        </p:txBody>
      </p:sp>
      <p:sp>
        <p:nvSpPr>
          <p:cNvPr id="7" name="Slide Number Placeholder 6">
            <a:extLst>
              <a:ext uri="{FF2B5EF4-FFF2-40B4-BE49-F238E27FC236}">
                <a16:creationId xmlns:a16="http://schemas.microsoft.com/office/drawing/2014/main" id="{3F65A817-7911-6CCE-C2C4-2C8568F7F358}"/>
              </a:ext>
            </a:extLst>
          </p:cNvPr>
          <p:cNvSpPr>
            <a:spLocks noGrp="1"/>
          </p:cNvSpPr>
          <p:nvPr>
            <p:ph type="sldNum" sz="quarter" idx="11"/>
          </p:nvPr>
        </p:nvSpPr>
        <p:spPr/>
        <p:txBody>
          <a:body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27822712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green">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838200" y="380999"/>
            <a:ext cx="10515600" cy="1325880"/>
          </a:xfrm>
        </p:spPr>
        <p:txBody>
          <a:bodyPr/>
          <a:lstStyle>
            <a:lvl1pPr algn="ctr">
              <a:defRPr>
                <a:latin typeface="Baskerville" panose="02020502070401020303" pitchFamily="18" charset="0"/>
                <a:ea typeface="Baskerville" panose="02020502070401020303" pitchFamily="18"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609600" y="1600200"/>
            <a:ext cx="10972800" cy="4572000"/>
          </a:xfrm>
        </p:spPr>
        <p:txBody>
          <a:bodyPr/>
          <a:lstStyle>
            <a:lvl1pPr>
              <a:defRPr>
                <a:latin typeface="Gill Sans Nova Light" panose="020F0302020204030204" pitchFamily="34" charset="0"/>
                <a:cs typeface="Gill Sans Nova Light" panose="020F0302020204030204" pitchFamily="34" charset="0"/>
              </a:defRPr>
            </a:lvl1pPr>
            <a:lvl2pPr>
              <a:defRPr>
                <a:latin typeface="Gill Sans Nova Light" panose="020F0302020204030204" pitchFamily="34" charset="0"/>
                <a:cs typeface="Gill Sans Nova Light" panose="020F0302020204030204" pitchFamily="34" charset="0"/>
              </a:defRPr>
            </a:lvl2pPr>
            <a:lvl3pPr>
              <a:defRPr>
                <a:latin typeface="Gill Sans Nova Light" panose="020F0302020204030204" pitchFamily="34" charset="0"/>
                <a:cs typeface="Gill Sans Nova Light" panose="020F0302020204030204" pitchFamily="34" charset="0"/>
              </a:defRPr>
            </a:lvl3pPr>
            <a:lvl4pPr>
              <a:defRPr>
                <a:latin typeface="Gill Sans Nova Light" panose="020F0302020204030204" pitchFamily="34" charset="0"/>
                <a:cs typeface="Gill Sans Nova Light" panose="020F0302020204030204" pitchFamily="34" charset="0"/>
              </a:defRPr>
            </a:lvl4pPr>
            <a:lvl5pPr>
              <a:defRPr>
                <a:latin typeface="Gill Sans Nova Light" panose="020F0302020204030204" pitchFamily="34" charset="0"/>
                <a:cs typeface="Gill Sans Nova Light" panose="020F03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a:extLst>
              <a:ext uri="{FF2B5EF4-FFF2-40B4-BE49-F238E27FC236}">
                <a16:creationId xmlns:a16="http://schemas.microsoft.com/office/drawing/2014/main" id="{74170EA9-DC14-D6B7-054C-51C9E1FE932C}"/>
              </a:ext>
            </a:extLst>
          </p:cNvPr>
          <p:cNvSpPr>
            <a:spLocks noGrp="1"/>
          </p:cNvSpPr>
          <p:nvPr>
            <p:ph type="ftr" sz="quarter" idx="10"/>
          </p:nvPr>
        </p:nvSpPr>
        <p:spPr/>
        <p:txBody>
          <a:bodyPr/>
          <a:lstStyle/>
          <a:p>
            <a:r>
              <a:rPr lang="en-US"/>
              <a:t>Presentation title</a:t>
            </a:r>
            <a:endParaRPr lang="en-US" dirty="0"/>
          </a:p>
        </p:txBody>
      </p:sp>
      <p:sp>
        <p:nvSpPr>
          <p:cNvPr id="7" name="Slide Number Placeholder 6">
            <a:extLst>
              <a:ext uri="{FF2B5EF4-FFF2-40B4-BE49-F238E27FC236}">
                <a16:creationId xmlns:a16="http://schemas.microsoft.com/office/drawing/2014/main" id="{3F65A817-7911-6CCE-C2C4-2C8568F7F358}"/>
              </a:ext>
            </a:extLst>
          </p:cNvPr>
          <p:cNvSpPr>
            <a:spLocks noGrp="1"/>
          </p:cNvSpPr>
          <p:nvPr>
            <p:ph type="sldNum" sz="quarter" idx="11"/>
          </p:nvPr>
        </p:nvSpPr>
        <p:spPr/>
        <p:txBody>
          <a:body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29251094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Section Header">
    <p:bg>
      <p:bgPr>
        <a:solidFill>
          <a:schemeClr val="tx2"/>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2F45E1C-47F6-0AF9-7468-BA613D681E1D}"/>
              </a:ext>
            </a:extLst>
          </p:cNvPr>
          <p:cNvSpPr/>
          <p:nvPr userDrawn="1"/>
        </p:nvSpPr>
        <p:spPr>
          <a:xfrm>
            <a:off x="0" y="1533950"/>
            <a:ext cx="12192000" cy="37901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descr="A picture containing fabric&#10;&#10;Description automatically generated">
            <a:extLst>
              <a:ext uri="{FF2B5EF4-FFF2-40B4-BE49-F238E27FC236}">
                <a16:creationId xmlns:a16="http://schemas.microsoft.com/office/drawing/2014/main" id="{AB9E0D8B-7031-366D-884B-EB3FABD78CA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6200000">
            <a:off x="5056236" y="-1772981"/>
            <a:ext cx="2147050" cy="6039669"/>
          </a:xfrm>
          <a:prstGeom prst="rect">
            <a:avLst/>
          </a:prstGeom>
        </p:spPr>
      </p:pic>
      <p:sp>
        <p:nvSpPr>
          <p:cNvPr id="12" name="Rectangle 11">
            <a:extLst>
              <a:ext uri="{FF2B5EF4-FFF2-40B4-BE49-F238E27FC236}">
                <a16:creationId xmlns:a16="http://schemas.microsoft.com/office/drawing/2014/main" id="{1859314F-DCEF-A5A7-C5D9-F0D39AAC9FFA}"/>
              </a:ext>
            </a:extLst>
          </p:cNvPr>
          <p:cNvSpPr/>
          <p:nvPr userDrawn="1"/>
        </p:nvSpPr>
        <p:spPr>
          <a:xfrm>
            <a:off x="225552" y="1796143"/>
            <a:ext cx="11740896" cy="3265714"/>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6" name="Picture 15" descr="A picture containing flower, plant&#10;&#10;Description automatically generated">
            <a:extLst>
              <a:ext uri="{FF2B5EF4-FFF2-40B4-BE49-F238E27FC236}">
                <a16:creationId xmlns:a16="http://schemas.microsoft.com/office/drawing/2014/main" id="{DAAE5EB8-5B6B-6FA6-E6E7-D2F58FDFB4A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16200000">
            <a:off x="6307543" y="-287017"/>
            <a:ext cx="1051334" cy="3866771"/>
          </a:xfrm>
          <a:prstGeom prst="rect">
            <a:avLst/>
          </a:prstGeom>
        </p:spPr>
      </p:pic>
      <p:pic>
        <p:nvPicPr>
          <p:cNvPr id="19" name="Picture 18" descr="A picture containing mollusk, insect&#10;&#10;Description automatically generated">
            <a:extLst>
              <a:ext uri="{FF2B5EF4-FFF2-40B4-BE49-F238E27FC236}">
                <a16:creationId xmlns:a16="http://schemas.microsoft.com/office/drawing/2014/main" id="{BB1368FF-AA1B-4423-30B1-BE082E6F191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492222" y="4923380"/>
            <a:ext cx="1207554" cy="354511"/>
          </a:xfrm>
          <a:prstGeom prst="rect">
            <a:avLst/>
          </a:prstGeom>
        </p:spPr>
      </p:pic>
      <p:sp>
        <p:nvSpPr>
          <p:cNvPr id="2" name="Title 1">
            <a:extLst>
              <a:ext uri="{FF2B5EF4-FFF2-40B4-BE49-F238E27FC236}">
                <a16:creationId xmlns:a16="http://schemas.microsoft.com/office/drawing/2014/main" id="{A2DFA2E8-50A1-4465-AC33-6FAC0E7736E9}"/>
              </a:ext>
            </a:extLst>
          </p:cNvPr>
          <p:cNvSpPr>
            <a:spLocks noGrp="1"/>
          </p:cNvSpPr>
          <p:nvPr>
            <p:ph type="title"/>
          </p:nvPr>
        </p:nvSpPr>
        <p:spPr>
          <a:xfrm>
            <a:off x="1743456" y="2404872"/>
            <a:ext cx="8705088" cy="2002536"/>
          </a:xfrm>
        </p:spPr>
        <p:txBody>
          <a:bodyPr anchor="t">
            <a:normAutofit/>
          </a:bodyPr>
          <a:lstStyle>
            <a:lvl1pPr algn="ctr">
              <a:defRPr sz="44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2E65DE34-CDB7-41F7-A95A-592B99558C69}"/>
              </a:ext>
            </a:extLst>
          </p:cNvPr>
          <p:cNvSpPr>
            <a:spLocks noGrp="1"/>
          </p:cNvSpPr>
          <p:nvPr>
            <p:ph type="body" idx="1"/>
          </p:nvPr>
        </p:nvSpPr>
        <p:spPr>
          <a:xfrm>
            <a:off x="1743454" y="3964517"/>
            <a:ext cx="8705089" cy="457200"/>
          </a:xfrm>
        </p:spPr>
        <p:txBody>
          <a:bodyPr anchor="ctr"/>
          <a:lstStyle>
            <a:lvl1pPr marL="0" indent="0" algn="ctr">
              <a:buNone/>
              <a:defRPr sz="2400">
                <a:solidFill>
                  <a:schemeClr val="accent3"/>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27" name="Text Placeholder 24">
            <a:extLst>
              <a:ext uri="{FF2B5EF4-FFF2-40B4-BE49-F238E27FC236}">
                <a16:creationId xmlns:a16="http://schemas.microsoft.com/office/drawing/2014/main" id="{F5E2B84E-B4F2-ED93-8084-ECFC3B9C380F}"/>
              </a:ext>
            </a:extLst>
          </p:cNvPr>
          <p:cNvSpPr>
            <a:spLocks noGrp="1"/>
          </p:cNvSpPr>
          <p:nvPr>
            <p:ph type="body" sz="quarter" idx="11" hasCustomPrompt="1"/>
          </p:nvPr>
        </p:nvSpPr>
        <p:spPr>
          <a:xfrm>
            <a:off x="10149667" y="3189069"/>
            <a:ext cx="945473" cy="1936750"/>
          </a:xfrm>
        </p:spPr>
        <p:txBody>
          <a:bodyPr>
            <a:noAutofit/>
          </a:bodyPr>
          <a:lstStyle>
            <a:lvl1pPr marL="0" indent="0">
              <a:buNone/>
              <a:defRPr sz="14000" b="1">
                <a:solidFill>
                  <a:schemeClr val="tx2"/>
                </a:solidFill>
                <a:latin typeface="+mj-lt"/>
              </a:defRPr>
            </a:lvl1pPr>
          </a:lstStyle>
          <a:p>
            <a:pPr lvl="0"/>
            <a:r>
              <a:rPr lang="en-US" dirty="0"/>
              <a:t>”</a:t>
            </a:r>
          </a:p>
        </p:txBody>
      </p:sp>
      <p:sp>
        <p:nvSpPr>
          <p:cNvPr id="28" name="Text Placeholder 24">
            <a:extLst>
              <a:ext uri="{FF2B5EF4-FFF2-40B4-BE49-F238E27FC236}">
                <a16:creationId xmlns:a16="http://schemas.microsoft.com/office/drawing/2014/main" id="{FDD82133-EB75-7E07-A9CE-730CB7F6CD34}"/>
              </a:ext>
            </a:extLst>
          </p:cNvPr>
          <p:cNvSpPr>
            <a:spLocks noGrp="1"/>
          </p:cNvSpPr>
          <p:nvPr>
            <p:ph type="body" sz="quarter" idx="10" hasCustomPrompt="1"/>
          </p:nvPr>
        </p:nvSpPr>
        <p:spPr>
          <a:xfrm>
            <a:off x="1033184" y="2136567"/>
            <a:ext cx="941832" cy="1936750"/>
          </a:xfrm>
        </p:spPr>
        <p:txBody>
          <a:bodyPr>
            <a:noAutofit/>
          </a:bodyPr>
          <a:lstStyle>
            <a:lvl1pPr marL="0" indent="0">
              <a:buNone/>
              <a:defRPr sz="14000" b="1">
                <a:solidFill>
                  <a:schemeClr val="tx2"/>
                </a:solidFill>
                <a:latin typeface="+mj-lt"/>
              </a:defRPr>
            </a:lvl1pPr>
          </a:lstStyle>
          <a:p>
            <a:pPr lvl="0"/>
            <a:r>
              <a:rPr lang="en-US" dirty="0"/>
              <a:t>“</a:t>
            </a:r>
          </a:p>
        </p:txBody>
      </p:sp>
    </p:spTree>
    <p:extLst>
      <p:ext uri="{BB962C8B-B14F-4D97-AF65-F5344CB8AC3E}">
        <p14:creationId xmlns:p14="http://schemas.microsoft.com/office/powerpoint/2010/main" val="31787032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chemeClr val="tx2"/>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41740FC-E682-E87B-87BB-213396FD2DF6}"/>
              </a:ext>
            </a:extLst>
          </p:cNvPr>
          <p:cNvSpPr/>
          <p:nvPr userDrawn="1"/>
        </p:nvSpPr>
        <p:spPr>
          <a:xfrm>
            <a:off x="553443" y="0"/>
            <a:ext cx="11105522" cy="62446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2AC6E25B-7977-E725-B84F-07CA54BB4973}"/>
              </a:ext>
            </a:extLst>
          </p:cNvPr>
          <p:cNvSpPr/>
          <p:nvPr userDrawn="1"/>
        </p:nvSpPr>
        <p:spPr>
          <a:xfrm>
            <a:off x="877579" y="0"/>
            <a:ext cx="10460969" cy="587278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descr="A picture containing mollusk, insect&#10;&#10;Description automatically generated">
            <a:extLst>
              <a:ext uri="{FF2B5EF4-FFF2-40B4-BE49-F238E27FC236}">
                <a16:creationId xmlns:a16="http://schemas.microsoft.com/office/drawing/2014/main" id="{0EE757CA-B891-A6E4-F7DB-FFB1DBFDA0C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91275" y="5738220"/>
            <a:ext cx="1207554" cy="354511"/>
          </a:xfrm>
          <a:prstGeom prst="rect">
            <a:avLst/>
          </a:prstGeom>
        </p:spPr>
      </p:pic>
      <p:sp>
        <p:nvSpPr>
          <p:cNvPr id="2" name="Title 1">
            <a:extLst>
              <a:ext uri="{FF2B5EF4-FFF2-40B4-BE49-F238E27FC236}">
                <a16:creationId xmlns:a16="http://schemas.microsoft.com/office/drawing/2014/main" id="{115CA519-6BA6-FAC8-3545-2E7E3CBDE2A9}"/>
              </a:ext>
            </a:extLst>
          </p:cNvPr>
          <p:cNvSpPr>
            <a:spLocks noGrp="1"/>
          </p:cNvSpPr>
          <p:nvPr>
            <p:ph type="title"/>
          </p:nvPr>
        </p:nvSpPr>
        <p:spPr/>
        <p:txBody>
          <a:bodyPr/>
          <a:lstStyle>
            <a:lvl1pPr algn="ctr">
              <a:defRPr/>
            </a:lvl1pPr>
          </a:lstStyle>
          <a:p>
            <a:r>
              <a:rPr lang="en-US"/>
              <a:t>Click to edit Master title style</a:t>
            </a:r>
            <a:endParaRPr lang="en-US" dirty="0"/>
          </a:p>
        </p:txBody>
      </p:sp>
      <p:sp>
        <p:nvSpPr>
          <p:cNvPr id="22" name="Picture Placeholder 17">
            <a:extLst>
              <a:ext uri="{FF2B5EF4-FFF2-40B4-BE49-F238E27FC236}">
                <a16:creationId xmlns:a16="http://schemas.microsoft.com/office/drawing/2014/main" id="{6A1AC1B6-9CB9-19D8-8BDC-EDC0B6C19DBE}"/>
              </a:ext>
            </a:extLst>
          </p:cNvPr>
          <p:cNvSpPr>
            <a:spLocks noGrp="1" noChangeAspect="1"/>
          </p:cNvSpPr>
          <p:nvPr>
            <p:ph type="pic" sz="quarter" idx="12"/>
          </p:nvPr>
        </p:nvSpPr>
        <p:spPr>
          <a:xfrm>
            <a:off x="1375868" y="1797050"/>
            <a:ext cx="2057400" cy="2058988"/>
          </a:xfrm>
        </p:spPr>
        <p:txBody>
          <a:bodyPr anchor="ctr">
            <a:normAutofit/>
          </a:bodyPr>
          <a:lstStyle>
            <a:lvl1pPr marL="0" indent="0" algn="ctr">
              <a:buNone/>
              <a:defRPr sz="1800"/>
            </a:lvl1pPr>
          </a:lstStyle>
          <a:p>
            <a:r>
              <a:rPr lang="en-US"/>
              <a:t>Click icon to add picture</a:t>
            </a:r>
            <a:endParaRPr lang="en-US" dirty="0"/>
          </a:p>
        </p:txBody>
      </p:sp>
      <p:sp>
        <p:nvSpPr>
          <p:cNvPr id="20" name="Text Placeholder 19">
            <a:extLst>
              <a:ext uri="{FF2B5EF4-FFF2-40B4-BE49-F238E27FC236}">
                <a16:creationId xmlns:a16="http://schemas.microsoft.com/office/drawing/2014/main" id="{DAB2A93C-DB99-8217-D74F-D08E610FA758}"/>
              </a:ext>
            </a:extLst>
          </p:cNvPr>
          <p:cNvSpPr>
            <a:spLocks noGrp="1"/>
          </p:cNvSpPr>
          <p:nvPr>
            <p:ph type="body" sz="quarter" idx="13"/>
          </p:nvPr>
        </p:nvSpPr>
        <p:spPr>
          <a:xfrm>
            <a:off x="1326173" y="3946525"/>
            <a:ext cx="2194560" cy="355600"/>
          </a:xfrm>
        </p:spPr>
        <p:txBody>
          <a:bodyPr lIns="0" tIns="0" rIns="0" bIns="0" anchor="ctr">
            <a:noAutofit/>
          </a:bodyPr>
          <a:lstStyle>
            <a:lvl1pPr marL="0" indent="0" algn="ctr">
              <a:lnSpc>
                <a:spcPct val="100000"/>
              </a:lnSpc>
              <a:spcBef>
                <a:spcPts val="0"/>
              </a:spcBef>
              <a:buNone/>
              <a:defRPr sz="2000">
                <a:latin typeface="Gill Sans Nova" panose="020B0602020104020203" pitchFamily="34" charset="0"/>
              </a:defRPr>
            </a:lvl1pPr>
          </a:lstStyle>
          <a:p>
            <a:pPr lvl="0"/>
            <a:r>
              <a:rPr lang="en-US"/>
              <a:t>Click to edit Master text styles</a:t>
            </a:r>
          </a:p>
        </p:txBody>
      </p:sp>
      <p:sp>
        <p:nvSpPr>
          <p:cNvPr id="21" name="Text Placeholder 19">
            <a:extLst>
              <a:ext uri="{FF2B5EF4-FFF2-40B4-BE49-F238E27FC236}">
                <a16:creationId xmlns:a16="http://schemas.microsoft.com/office/drawing/2014/main" id="{61950EAA-EB4E-8768-AFC9-A0356AECFE12}"/>
              </a:ext>
            </a:extLst>
          </p:cNvPr>
          <p:cNvSpPr>
            <a:spLocks noGrp="1"/>
          </p:cNvSpPr>
          <p:nvPr>
            <p:ph type="body" sz="quarter" idx="14"/>
          </p:nvPr>
        </p:nvSpPr>
        <p:spPr>
          <a:xfrm>
            <a:off x="1328309" y="4306415"/>
            <a:ext cx="2194560" cy="274320"/>
          </a:xfrm>
        </p:spPr>
        <p:txBody>
          <a:bodyPr lIns="0" tIns="0" rIns="0" bIns="0" anchor="ctr">
            <a:noAutofit/>
          </a:bodyPr>
          <a:lstStyle>
            <a:lvl1pPr marL="0" indent="0" algn="ctr">
              <a:lnSpc>
                <a:spcPct val="100000"/>
              </a:lnSpc>
              <a:spcBef>
                <a:spcPts val="0"/>
              </a:spcBef>
              <a:buNone/>
              <a:defRPr sz="1600">
                <a:latin typeface="+mn-lt"/>
              </a:defRPr>
            </a:lvl1pPr>
          </a:lstStyle>
          <a:p>
            <a:pPr lvl="0"/>
            <a:r>
              <a:rPr lang="en-US"/>
              <a:t>Click to edit Master text styles</a:t>
            </a:r>
          </a:p>
        </p:txBody>
      </p:sp>
      <p:sp>
        <p:nvSpPr>
          <p:cNvPr id="31" name="Picture Placeholder 17">
            <a:extLst>
              <a:ext uri="{FF2B5EF4-FFF2-40B4-BE49-F238E27FC236}">
                <a16:creationId xmlns:a16="http://schemas.microsoft.com/office/drawing/2014/main" id="{E3B18CDB-3FF1-EC8E-EA8A-31E9BF81747A}"/>
              </a:ext>
            </a:extLst>
          </p:cNvPr>
          <p:cNvSpPr>
            <a:spLocks noGrp="1" noChangeAspect="1"/>
          </p:cNvSpPr>
          <p:nvPr>
            <p:ph type="pic" sz="quarter" idx="17"/>
          </p:nvPr>
        </p:nvSpPr>
        <p:spPr>
          <a:xfrm>
            <a:off x="3828270" y="1797050"/>
            <a:ext cx="2057400" cy="2058988"/>
          </a:xfrm>
        </p:spPr>
        <p:txBody>
          <a:bodyPr anchor="ctr">
            <a:normAutofit/>
          </a:bodyPr>
          <a:lstStyle>
            <a:lvl1pPr marL="0" indent="0" algn="ctr">
              <a:buNone/>
              <a:defRPr sz="1800"/>
            </a:lvl1pPr>
          </a:lstStyle>
          <a:p>
            <a:r>
              <a:rPr lang="en-US"/>
              <a:t>Click icon to add picture</a:t>
            </a:r>
            <a:endParaRPr lang="en-US" dirty="0"/>
          </a:p>
        </p:txBody>
      </p:sp>
      <p:sp>
        <p:nvSpPr>
          <p:cNvPr id="33" name="Text Placeholder 19">
            <a:extLst>
              <a:ext uri="{FF2B5EF4-FFF2-40B4-BE49-F238E27FC236}">
                <a16:creationId xmlns:a16="http://schemas.microsoft.com/office/drawing/2014/main" id="{EAB1EC17-F1C7-0781-4F52-DEE9122BBC9D}"/>
              </a:ext>
            </a:extLst>
          </p:cNvPr>
          <p:cNvSpPr>
            <a:spLocks noGrp="1"/>
          </p:cNvSpPr>
          <p:nvPr>
            <p:ph type="body" sz="quarter" idx="19"/>
          </p:nvPr>
        </p:nvSpPr>
        <p:spPr>
          <a:xfrm>
            <a:off x="3763663" y="3926721"/>
            <a:ext cx="2194560" cy="355600"/>
          </a:xfrm>
        </p:spPr>
        <p:txBody>
          <a:bodyPr lIns="0" tIns="0" rIns="0" bIns="0" anchor="ctr">
            <a:noAutofit/>
          </a:bodyPr>
          <a:lstStyle>
            <a:lvl1pPr marL="0" indent="0" algn="ctr">
              <a:lnSpc>
                <a:spcPct val="100000"/>
              </a:lnSpc>
              <a:spcBef>
                <a:spcPts val="0"/>
              </a:spcBef>
              <a:buNone/>
              <a:defRPr sz="2000">
                <a:latin typeface="Gill Sans Nova" panose="020B0602020104020203" pitchFamily="34" charset="0"/>
              </a:defRPr>
            </a:lvl1pPr>
          </a:lstStyle>
          <a:p>
            <a:pPr lvl="0"/>
            <a:r>
              <a:rPr lang="en-US"/>
              <a:t>Click to edit Master text styles</a:t>
            </a:r>
          </a:p>
        </p:txBody>
      </p:sp>
      <p:sp>
        <p:nvSpPr>
          <p:cNvPr id="32" name="Text Placeholder 19">
            <a:extLst>
              <a:ext uri="{FF2B5EF4-FFF2-40B4-BE49-F238E27FC236}">
                <a16:creationId xmlns:a16="http://schemas.microsoft.com/office/drawing/2014/main" id="{9E2E4E06-43E3-5309-A921-59117EDFEA1A}"/>
              </a:ext>
            </a:extLst>
          </p:cNvPr>
          <p:cNvSpPr>
            <a:spLocks noGrp="1"/>
          </p:cNvSpPr>
          <p:nvPr>
            <p:ph type="body" sz="quarter" idx="18"/>
          </p:nvPr>
        </p:nvSpPr>
        <p:spPr>
          <a:xfrm>
            <a:off x="3765799" y="4286611"/>
            <a:ext cx="2194560" cy="274320"/>
          </a:xfrm>
        </p:spPr>
        <p:txBody>
          <a:bodyPr lIns="0" tIns="0" rIns="0" bIns="0" anchor="ctr">
            <a:noAutofit/>
          </a:bodyPr>
          <a:lstStyle>
            <a:lvl1pPr marL="0" indent="0" algn="ctr">
              <a:lnSpc>
                <a:spcPct val="100000"/>
              </a:lnSpc>
              <a:spcBef>
                <a:spcPts val="0"/>
              </a:spcBef>
              <a:buNone/>
              <a:defRPr sz="1600">
                <a:latin typeface="+mn-lt"/>
              </a:defRPr>
            </a:lvl1pPr>
          </a:lstStyle>
          <a:p>
            <a:pPr lvl="0"/>
            <a:r>
              <a:rPr lang="en-US"/>
              <a:t>Click to edit Master text styles</a:t>
            </a:r>
          </a:p>
        </p:txBody>
      </p:sp>
      <p:sp>
        <p:nvSpPr>
          <p:cNvPr id="30" name="Picture Placeholder 17">
            <a:extLst>
              <a:ext uri="{FF2B5EF4-FFF2-40B4-BE49-F238E27FC236}">
                <a16:creationId xmlns:a16="http://schemas.microsoft.com/office/drawing/2014/main" id="{2EB018F6-8206-135F-BF16-29E6E63FD099}"/>
              </a:ext>
            </a:extLst>
          </p:cNvPr>
          <p:cNvSpPr>
            <a:spLocks noGrp="1" noChangeAspect="1"/>
          </p:cNvSpPr>
          <p:nvPr>
            <p:ph type="pic" sz="quarter" idx="16"/>
          </p:nvPr>
        </p:nvSpPr>
        <p:spPr>
          <a:xfrm>
            <a:off x="6280672" y="1797050"/>
            <a:ext cx="2057400" cy="2058988"/>
          </a:xfrm>
        </p:spPr>
        <p:txBody>
          <a:bodyPr anchor="ctr">
            <a:normAutofit/>
          </a:bodyPr>
          <a:lstStyle>
            <a:lvl1pPr marL="0" indent="0" algn="ctr">
              <a:buNone/>
              <a:defRPr sz="1800"/>
            </a:lvl1pPr>
          </a:lstStyle>
          <a:p>
            <a:r>
              <a:rPr lang="en-US"/>
              <a:t>Click icon to add picture</a:t>
            </a:r>
            <a:endParaRPr lang="en-US" dirty="0"/>
          </a:p>
        </p:txBody>
      </p:sp>
      <p:sp>
        <p:nvSpPr>
          <p:cNvPr id="35" name="Text Placeholder 19">
            <a:extLst>
              <a:ext uri="{FF2B5EF4-FFF2-40B4-BE49-F238E27FC236}">
                <a16:creationId xmlns:a16="http://schemas.microsoft.com/office/drawing/2014/main" id="{13D50A41-E904-8A4E-6F0A-F980F8D64711}"/>
              </a:ext>
            </a:extLst>
          </p:cNvPr>
          <p:cNvSpPr>
            <a:spLocks noGrp="1"/>
          </p:cNvSpPr>
          <p:nvPr>
            <p:ph type="body" sz="quarter" idx="21"/>
          </p:nvPr>
        </p:nvSpPr>
        <p:spPr>
          <a:xfrm>
            <a:off x="6216065" y="3946525"/>
            <a:ext cx="2194560" cy="355600"/>
          </a:xfrm>
        </p:spPr>
        <p:txBody>
          <a:bodyPr lIns="0" tIns="0" rIns="0" bIns="0" anchor="ctr">
            <a:noAutofit/>
          </a:bodyPr>
          <a:lstStyle>
            <a:lvl1pPr marL="0" indent="0" algn="ctr">
              <a:lnSpc>
                <a:spcPct val="100000"/>
              </a:lnSpc>
              <a:spcBef>
                <a:spcPts val="0"/>
              </a:spcBef>
              <a:buNone/>
              <a:defRPr sz="2000">
                <a:latin typeface="Gill Sans Nova" panose="020B0602020104020203" pitchFamily="34" charset="0"/>
              </a:defRPr>
            </a:lvl1pPr>
          </a:lstStyle>
          <a:p>
            <a:pPr lvl="0"/>
            <a:r>
              <a:rPr lang="en-US"/>
              <a:t>Click to edit Master text styles</a:t>
            </a:r>
          </a:p>
        </p:txBody>
      </p:sp>
      <p:sp>
        <p:nvSpPr>
          <p:cNvPr id="34" name="Text Placeholder 19">
            <a:extLst>
              <a:ext uri="{FF2B5EF4-FFF2-40B4-BE49-F238E27FC236}">
                <a16:creationId xmlns:a16="http://schemas.microsoft.com/office/drawing/2014/main" id="{D6CE30A5-8B65-384B-A8B9-6F711A521946}"/>
              </a:ext>
            </a:extLst>
          </p:cNvPr>
          <p:cNvSpPr>
            <a:spLocks noGrp="1"/>
          </p:cNvSpPr>
          <p:nvPr>
            <p:ph type="body" sz="quarter" idx="20"/>
          </p:nvPr>
        </p:nvSpPr>
        <p:spPr>
          <a:xfrm>
            <a:off x="6218201" y="4306415"/>
            <a:ext cx="2194560" cy="274320"/>
          </a:xfrm>
        </p:spPr>
        <p:txBody>
          <a:bodyPr lIns="0" tIns="0" rIns="0" bIns="0" anchor="ctr">
            <a:noAutofit/>
          </a:bodyPr>
          <a:lstStyle>
            <a:lvl1pPr marL="0" indent="0" algn="ctr">
              <a:lnSpc>
                <a:spcPct val="100000"/>
              </a:lnSpc>
              <a:spcBef>
                <a:spcPts val="0"/>
              </a:spcBef>
              <a:buNone/>
              <a:defRPr sz="1600">
                <a:latin typeface="+mn-lt"/>
              </a:defRPr>
            </a:lvl1pPr>
          </a:lstStyle>
          <a:p>
            <a:pPr lvl="0"/>
            <a:r>
              <a:rPr lang="en-US"/>
              <a:t>Click to edit Master text styles</a:t>
            </a:r>
          </a:p>
        </p:txBody>
      </p:sp>
      <p:sp>
        <p:nvSpPr>
          <p:cNvPr id="29" name="Picture Placeholder 17">
            <a:extLst>
              <a:ext uri="{FF2B5EF4-FFF2-40B4-BE49-F238E27FC236}">
                <a16:creationId xmlns:a16="http://schemas.microsoft.com/office/drawing/2014/main" id="{D1C71745-769D-8F16-2B61-EF5D4012F1E3}"/>
              </a:ext>
            </a:extLst>
          </p:cNvPr>
          <p:cNvSpPr>
            <a:spLocks noGrp="1" noChangeAspect="1"/>
          </p:cNvSpPr>
          <p:nvPr>
            <p:ph type="pic" sz="quarter" idx="15"/>
          </p:nvPr>
        </p:nvSpPr>
        <p:spPr>
          <a:xfrm>
            <a:off x="8733074" y="1797050"/>
            <a:ext cx="2057400" cy="2058988"/>
          </a:xfrm>
        </p:spPr>
        <p:txBody>
          <a:bodyPr anchor="ctr">
            <a:normAutofit/>
          </a:bodyPr>
          <a:lstStyle>
            <a:lvl1pPr marL="0" indent="0" algn="ctr">
              <a:buNone/>
              <a:defRPr sz="1800"/>
            </a:lvl1pPr>
          </a:lstStyle>
          <a:p>
            <a:r>
              <a:rPr lang="en-US"/>
              <a:t>Click icon to add picture</a:t>
            </a:r>
            <a:endParaRPr lang="en-US" dirty="0"/>
          </a:p>
        </p:txBody>
      </p:sp>
      <p:sp>
        <p:nvSpPr>
          <p:cNvPr id="37" name="Text Placeholder 19">
            <a:extLst>
              <a:ext uri="{FF2B5EF4-FFF2-40B4-BE49-F238E27FC236}">
                <a16:creationId xmlns:a16="http://schemas.microsoft.com/office/drawing/2014/main" id="{D6D40AAC-2768-6F48-97AE-FD958D89FD8E}"/>
              </a:ext>
            </a:extLst>
          </p:cNvPr>
          <p:cNvSpPr>
            <a:spLocks noGrp="1"/>
          </p:cNvSpPr>
          <p:nvPr>
            <p:ph type="body" sz="quarter" idx="23"/>
          </p:nvPr>
        </p:nvSpPr>
        <p:spPr>
          <a:xfrm>
            <a:off x="8666331" y="3946525"/>
            <a:ext cx="2194560" cy="355600"/>
          </a:xfrm>
        </p:spPr>
        <p:txBody>
          <a:bodyPr lIns="0" tIns="0" rIns="0" bIns="0" anchor="ctr">
            <a:noAutofit/>
          </a:bodyPr>
          <a:lstStyle>
            <a:lvl1pPr marL="0" indent="0" algn="ctr">
              <a:lnSpc>
                <a:spcPct val="100000"/>
              </a:lnSpc>
              <a:spcBef>
                <a:spcPts val="0"/>
              </a:spcBef>
              <a:buNone/>
              <a:defRPr sz="2000">
                <a:latin typeface="Gill Sans Nova" panose="020B0602020104020203" pitchFamily="34" charset="0"/>
              </a:defRPr>
            </a:lvl1pPr>
          </a:lstStyle>
          <a:p>
            <a:pPr lvl="0"/>
            <a:r>
              <a:rPr lang="en-US"/>
              <a:t>Click to edit Master text styles</a:t>
            </a:r>
          </a:p>
        </p:txBody>
      </p:sp>
      <p:sp>
        <p:nvSpPr>
          <p:cNvPr id="36" name="Text Placeholder 19">
            <a:extLst>
              <a:ext uri="{FF2B5EF4-FFF2-40B4-BE49-F238E27FC236}">
                <a16:creationId xmlns:a16="http://schemas.microsoft.com/office/drawing/2014/main" id="{85652007-C32E-173C-2A5F-B1C08D6140DD}"/>
              </a:ext>
            </a:extLst>
          </p:cNvPr>
          <p:cNvSpPr>
            <a:spLocks noGrp="1"/>
          </p:cNvSpPr>
          <p:nvPr>
            <p:ph type="body" sz="quarter" idx="22"/>
          </p:nvPr>
        </p:nvSpPr>
        <p:spPr>
          <a:xfrm>
            <a:off x="8668467" y="4306415"/>
            <a:ext cx="2194560" cy="274320"/>
          </a:xfrm>
        </p:spPr>
        <p:txBody>
          <a:bodyPr lIns="0" tIns="0" rIns="0" bIns="0" anchor="ctr">
            <a:noAutofit/>
          </a:bodyPr>
          <a:lstStyle>
            <a:lvl1pPr marL="0" indent="0" algn="ctr">
              <a:lnSpc>
                <a:spcPct val="100000"/>
              </a:lnSpc>
              <a:spcBef>
                <a:spcPts val="0"/>
              </a:spcBef>
              <a:buNone/>
              <a:defRPr sz="1600">
                <a:latin typeface="+mn-lt"/>
              </a:defRPr>
            </a:lvl1pPr>
          </a:lstStyle>
          <a:p>
            <a:pPr lvl="0"/>
            <a:r>
              <a:rPr lang="en-US"/>
              <a:t>Click to edit Master text styles</a:t>
            </a:r>
          </a:p>
        </p:txBody>
      </p:sp>
      <p:sp>
        <p:nvSpPr>
          <p:cNvPr id="3" name="Footer Placeholder 2">
            <a:extLst>
              <a:ext uri="{FF2B5EF4-FFF2-40B4-BE49-F238E27FC236}">
                <a16:creationId xmlns:a16="http://schemas.microsoft.com/office/drawing/2014/main" id="{08AD4DF5-3AA4-926D-00B1-1C24F968F4AD}"/>
              </a:ext>
            </a:extLst>
          </p:cNvPr>
          <p:cNvSpPr>
            <a:spLocks noGrp="1"/>
          </p:cNvSpPr>
          <p:nvPr>
            <p:ph type="ftr" sz="quarter" idx="10"/>
          </p:nvPr>
        </p:nvSpPr>
        <p:spPr/>
        <p:txBody>
          <a:bodyPr/>
          <a:lstStyle/>
          <a:p>
            <a:r>
              <a:rPr lang="en-US"/>
              <a:t>Presentation title</a:t>
            </a:r>
            <a:endParaRPr lang="en-US" dirty="0"/>
          </a:p>
        </p:txBody>
      </p:sp>
      <p:sp>
        <p:nvSpPr>
          <p:cNvPr id="4" name="Slide Number Placeholder 3">
            <a:extLst>
              <a:ext uri="{FF2B5EF4-FFF2-40B4-BE49-F238E27FC236}">
                <a16:creationId xmlns:a16="http://schemas.microsoft.com/office/drawing/2014/main" id="{CE3EC206-AFEC-E74D-0522-B0D47B2E7A6E}"/>
              </a:ext>
            </a:extLst>
          </p:cNvPr>
          <p:cNvSpPr>
            <a:spLocks noGrp="1"/>
          </p:cNvSpPr>
          <p:nvPr>
            <p:ph type="sldNum" sz="quarter" idx="11"/>
          </p:nvPr>
        </p:nvSpPr>
        <p:spPr/>
        <p:txBody>
          <a:body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25196871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ustom Layout">
    <p:bg>
      <p:bgPr>
        <a:solidFill>
          <a:schemeClr val="tx2"/>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41740FC-E682-E87B-87BB-213396FD2DF6}"/>
              </a:ext>
            </a:extLst>
          </p:cNvPr>
          <p:cNvSpPr/>
          <p:nvPr userDrawn="1"/>
        </p:nvSpPr>
        <p:spPr>
          <a:xfrm>
            <a:off x="553443" y="0"/>
            <a:ext cx="11105522" cy="62446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2AC6E25B-7977-E725-B84F-07CA54BB4973}"/>
              </a:ext>
            </a:extLst>
          </p:cNvPr>
          <p:cNvSpPr/>
          <p:nvPr userDrawn="1"/>
        </p:nvSpPr>
        <p:spPr>
          <a:xfrm>
            <a:off x="877579" y="0"/>
            <a:ext cx="10460969" cy="587278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descr="A picture containing mollusk, insect&#10;&#10;Description automatically generated">
            <a:extLst>
              <a:ext uri="{FF2B5EF4-FFF2-40B4-BE49-F238E27FC236}">
                <a16:creationId xmlns:a16="http://schemas.microsoft.com/office/drawing/2014/main" id="{0EE757CA-B891-A6E4-F7DB-FFB1DBFDA0C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91275" y="5738220"/>
            <a:ext cx="1207554" cy="354511"/>
          </a:xfrm>
          <a:prstGeom prst="rect">
            <a:avLst/>
          </a:prstGeom>
        </p:spPr>
      </p:pic>
      <p:sp>
        <p:nvSpPr>
          <p:cNvPr id="2" name="Title 1">
            <a:extLst>
              <a:ext uri="{FF2B5EF4-FFF2-40B4-BE49-F238E27FC236}">
                <a16:creationId xmlns:a16="http://schemas.microsoft.com/office/drawing/2014/main" id="{115CA519-6BA6-FAC8-3545-2E7E3CBDE2A9}"/>
              </a:ext>
            </a:extLst>
          </p:cNvPr>
          <p:cNvSpPr>
            <a:spLocks noGrp="1"/>
          </p:cNvSpPr>
          <p:nvPr>
            <p:ph type="title"/>
          </p:nvPr>
        </p:nvSpPr>
        <p:spPr/>
        <p:txBody>
          <a:bodyPr/>
          <a:lstStyle>
            <a:lvl1pPr algn="ctr">
              <a:defRPr/>
            </a:lvl1pPr>
          </a:lstStyle>
          <a:p>
            <a:r>
              <a:rPr lang="en-US"/>
              <a:t>Click to edit Master title style</a:t>
            </a:r>
            <a:endParaRPr lang="en-US" dirty="0"/>
          </a:p>
        </p:txBody>
      </p:sp>
      <p:sp>
        <p:nvSpPr>
          <p:cNvPr id="22" name="Picture Placeholder 17">
            <a:extLst>
              <a:ext uri="{FF2B5EF4-FFF2-40B4-BE49-F238E27FC236}">
                <a16:creationId xmlns:a16="http://schemas.microsoft.com/office/drawing/2014/main" id="{6A1AC1B6-9CB9-19D8-8BDC-EDC0B6C19DBE}"/>
              </a:ext>
            </a:extLst>
          </p:cNvPr>
          <p:cNvSpPr>
            <a:spLocks noGrp="1" noChangeAspect="1"/>
          </p:cNvSpPr>
          <p:nvPr>
            <p:ph type="pic" sz="quarter" idx="12"/>
          </p:nvPr>
        </p:nvSpPr>
        <p:spPr>
          <a:xfrm>
            <a:off x="1681364" y="1658061"/>
            <a:ext cx="1160392" cy="1161288"/>
          </a:xfrm>
        </p:spPr>
        <p:txBody>
          <a:bodyPr anchor="ctr">
            <a:normAutofit/>
          </a:bodyPr>
          <a:lstStyle>
            <a:lvl1pPr marL="0" indent="0" algn="ctr">
              <a:buNone/>
              <a:defRPr sz="1800"/>
            </a:lvl1pPr>
          </a:lstStyle>
          <a:p>
            <a:r>
              <a:rPr lang="en-US"/>
              <a:t>Click icon to add picture</a:t>
            </a:r>
            <a:endParaRPr lang="en-US" dirty="0"/>
          </a:p>
        </p:txBody>
      </p:sp>
      <p:sp>
        <p:nvSpPr>
          <p:cNvPr id="20" name="Text Placeholder 19">
            <a:extLst>
              <a:ext uri="{FF2B5EF4-FFF2-40B4-BE49-F238E27FC236}">
                <a16:creationId xmlns:a16="http://schemas.microsoft.com/office/drawing/2014/main" id="{DAB2A93C-DB99-8217-D74F-D08E610FA758}"/>
              </a:ext>
            </a:extLst>
          </p:cNvPr>
          <p:cNvSpPr>
            <a:spLocks noGrp="1"/>
          </p:cNvSpPr>
          <p:nvPr>
            <p:ph type="body" sz="quarter" idx="13"/>
          </p:nvPr>
        </p:nvSpPr>
        <p:spPr>
          <a:xfrm>
            <a:off x="1106424" y="2926080"/>
            <a:ext cx="2322576" cy="182880"/>
          </a:xfrm>
        </p:spPr>
        <p:txBody>
          <a:bodyPr anchor="ctr">
            <a:noAutofit/>
          </a:bodyPr>
          <a:lstStyle>
            <a:lvl1pPr marL="0" indent="0" algn="ctr">
              <a:lnSpc>
                <a:spcPct val="100000"/>
              </a:lnSpc>
              <a:spcBef>
                <a:spcPts val="0"/>
              </a:spcBef>
              <a:buNone/>
              <a:defRPr sz="1600" spc="20" baseline="0">
                <a:latin typeface="Gill Sans Nova" panose="020B0602020104020203" pitchFamily="34" charset="0"/>
              </a:defRPr>
            </a:lvl1pPr>
          </a:lstStyle>
          <a:p>
            <a:pPr lvl="0"/>
            <a:r>
              <a:rPr lang="en-US"/>
              <a:t>Click to edit Master text styles</a:t>
            </a:r>
          </a:p>
        </p:txBody>
      </p:sp>
      <p:sp>
        <p:nvSpPr>
          <p:cNvPr id="21" name="Text Placeholder 19">
            <a:extLst>
              <a:ext uri="{FF2B5EF4-FFF2-40B4-BE49-F238E27FC236}">
                <a16:creationId xmlns:a16="http://schemas.microsoft.com/office/drawing/2014/main" id="{61950EAA-EB4E-8768-AFC9-A0356AECFE12}"/>
              </a:ext>
            </a:extLst>
          </p:cNvPr>
          <p:cNvSpPr>
            <a:spLocks noGrp="1"/>
          </p:cNvSpPr>
          <p:nvPr>
            <p:ph type="body" sz="quarter" idx="14"/>
          </p:nvPr>
        </p:nvSpPr>
        <p:spPr>
          <a:xfrm>
            <a:off x="1106424" y="3145536"/>
            <a:ext cx="2322576" cy="265176"/>
          </a:xfrm>
        </p:spPr>
        <p:txBody>
          <a:bodyPr anchor="ctr">
            <a:noAutofit/>
          </a:bodyPr>
          <a:lstStyle>
            <a:lvl1pPr marL="0" indent="0" algn="ctr">
              <a:lnSpc>
                <a:spcPct val="100000"/>
              </a:lnSpc>
              <a:spcBef>
                <a:spcPts val="0"/>
              </a:spcBef>
              <a:buNone/>
              <a:defRPr sz="1400" spc="20" baseline="0">
                <a:latin typeface="+mn-lt"/>
              </a:defRPr>
            </a:lvl1pPr>
          </a:lstStyle>
          <a:p>
            <a:pPr lvl="0"/>
            <a:r>
              <a:rPr lang="en-US"/>
              <a:t>Click to edit Master text styles</a:t>
            </a:r>
          </a:p>
        </p:txBody>
      </p:sp>
      <p:sp>
        <p:nvSpPr>
          <p:cNvPr id="46" name="Picture Placeholder 17">
            <a:extLst>
              <a:ext uri="{FF2B5EF4-FFF2-40B4-BE49-F238E27FC236}">
                <a16:creationId xmlns:a16="http://schemas.microsoft.com/office/drawing/2014/main" id="{B23EF08B-7D0C-7D96-413D-71C22E3F74D0}"/>
              </a:ext>
            </a:extLst>
          </p:cNvPr>
          <p:cNvSpPr>
            <a:spLocks noGrp="1" noChangeAspect="1"/>
          </p:cNvSpPr>
          <p:nvPr>
            <p:ph type="pic" sz="quarter" idx="26"/>
          </p:nvPr>
        </p:nvSpPr>
        <p:spPr>
          <a:xfrm>
            <a:off x="1681364" y="3818492"/>
            <a:ext cx="1160392" cy="1161288"/>
          </a:xfrm>
        </p:spPr>
        <p:txBody>
          <a:bodyPr anchor="ctr">
            <a:normAutofit/>
          </a:bodyPr>
          <a:lstStyle>
            <a:lvl1pPr marL="0" indent="0" algn="ctr">
              <a:buNone/>
              <a:defRPr sz="1800"/>
            </a:lvl1pPr>
          </a:lstStyle>
          <a:p>
            <a:r>
              <a:rPr lang="en-US"/>
              <a:t>Click icon to add picture</a:t>
            </a:r>
            <a:endParaRPr lang="en-US" dirty="0"/>
          </a:p>
        </p:txBody>
      </p:sp>
      <p:sp>
        <p:nvSpPr>
          <p:cNvPr id="45" name="Text Placeholder 19">
            <a:extLst>
              <a:ext uri="{FF2B5EF4-FFF2-40B4-BE49-F238E27FC236}">
                <a16:creationId xmlns:a16="http://schemas.microsoft.com/office/drawing/2014/main" id="{A6866782-6675-4F37-E5D2-68CB0191C1A7}"/>
              </a:ext>
            </a:extLst>
          </p:cNvPr>
          <p:cNvSpPr>
            <a:spLocks noGrp="1"/>
          </p:cNvSpPr>
          <p:nvPr>
            <p:ph type="body" sz="quarter" idx="25"/>
          </p:nvPr>
        </p:nvSpPr>
        <p:spPr>
          <a:xfrm>
            <a:off x="1106424" y="5086511"/>
            <a:ext cx="2322576" cy="182880"/>
          </a:xfrm>
        </p:spPr>
        <p:txBody>
          <a:bodyPr anchor="ctr">
            <a:noAutofit/>
          </a:bodyPr>
          <a:lstStyle>
            <a:lvl1pPr marL="0" indent="0" algn="ctr">
              <a:lnSpc>
                <a:spcPct val="100000"/>
              </a:lnSpc>
              <a:spcBef>
                <a:spcPts val="0"/>
              </a:spcBef>
              <a:buNone/>
              <a:defRPr sz="1600" spc="20" baseline="0">
                <a:latin typeface="Gill Sans Nova" panose="020B0602020104020203" pitchFamily="34" charset="0"/>
              </a:defRPr>
            </a:lvl1pPr>
          </a:lstStyle>
          <a:p>
            <a:pPr lvl="0"/>
            <a:r>
              <a:rPr lang="en-US"/>
              <a:t>Click to edit Master text styles</a:t>
            </a:r>
          </a:p>
        </p:txBody>
      </p:sp>
      <p:sp>
        <p:nvSpPr>
          <p:cNvPr id="44" name="Text Placeholder 19">
            <a:extLst>
              <a:ext uri="{FF2B5EF4-FFF2-40B4-BE49-F238E27FC236}">
                <a16:creationId xmlns:a16="http://schemas.microsoft.com/office/drawing/2014/main" id="{9F53AB27-DDFA-AA5D-8253-546C9BBA9CE7}"/>
              </a:ext>
            </a:extLst>
          </p:cNvPr>
          <p:cNvSpPr>
            <a:spLocks noGrp="1"/>
          </p:cNvSpPr>
          <p:nvPr>
            <p:ph type="body" sz="quarter" idx="24"/>
          </p:nvPr>
        </p:nvSpPr>
        <p:spPr>
          <a:xfrm>
            <a:off x="1106424" y="5305967"/>
            <a:ext cx="2322576" cy="265176"/>
          </a:xfrm>
        </p:spPr>
        <p:txBody>
          <a:bodyPr anchor="ctr">
            <a:noAutofit/>
          </a:bodyPr>
          <a:lstStyle>
            <a:lvl1pPr marL="0" indent="0" algn="ctr">
              <a:lnSpc>
                <a:spcPct val="100000"/>
              </a:lnSpc>
              <a:spcBef>
                <a:spcPts val="0"/>
              </a:spcBef>
              <a:buNone/>
              <a:defRPr sz="1400" spc="20" baseline="0">
                <a:latin typeface="+mn-lt"/>
              </a:defRPr>
            </a:lvl1pPr>
          </a:lstStyle>
          <a:p>
            <a:pPr lvl="0"/>
            <a:r>
              <a:rPr lang="en-US"/>
              <a:t>Click to edit Master text styles</a:t>
            </a:r>
          </a:p>
        </p:txBody>
      </p:sp>
      <p:sp>
        <p:nvSpPr>
          <p:cNvPr id="31" name="Picture Placeholder 17">
            <a:extLst>
              <a:ext uri="{FF2B5EF4-FFF2-40B4-BE49-F238E27FC236}">
                <a16:creationId xmlns:a16="http://schemas.microsoft.com/office/drawing/2014/main" id="{E3B18CDB-3FF1-EC8E-EA8A-31E9BF81747A}"/>
              </a:ext>
            </a:extLst>
          </p:cNvPr>
          <p:cNvSpPr>
            <a:spLocks noGrp="1" noChangeAspect="1"/>
          </p:cNvSpPr>
          <p:nvPr>
            <p:ph type="pic" sz="quarter" idx="17"/>
          </p:nvPr>
        </p:nvSpPr>
        <p:spPr>
          <a:xfrm>
            <a:off x="4226754" y="1658061"/>
            <a:ext cx="1160392" cy="1161288"/>
          </a:xfrm>
        </p:spPr>
        <p:txBody>
          <a:bodyPr anchor="ctr">
            <a:normAutofit/>
          </a:bodyPr>
          <a:lstStyle>
            <a:lvl1pPr marL="0" indent="0" algn="ctr">
              <a:buNone/>
              <a:defRPr sz="1800"/>
            </a:lvl1pPr>
          </a:lstStyle>
          <a:p>
            <a:r>
              <a:rPr lang="en-US"/>
              <a:t>Click icon to add picture</a:t>
            </a:r>
            <a:endParaRPr lang="en-US" dirty="0"/>
          </a:p>
        </p:txBody>
      </p:sp>
      <p:sp>
        <p:nvSpPr>
          <p:cNvPr id="33" name="Text Placeholder 19">
            <a:extLst>
              <a:ext uri="{FF2B5EF4-FFF2-40B4-BE49-F238E27FC236}">
                <a16:creationId xmlns:a16="http://schemas.microsoft.com/office/drawing/2014/main" id="{EAB1EC17-F1C7-0781-4F52-DEE9122BBC9D}"/>
              </a:ext>
            </a:extLst>
          </p:cNvPr>
          <p:cNvSpPr>
            <a:spLocks noGrp="1"/>
          </p:cNvSpPr>
          <p:nvPr>
            <p:ph type="body" sz="quarter" idx="19"/>
          </p:nvPr>
        </p:nvSpPr>
        <p:spPr>
          <a:xfrm>
            <a:off x="3639312" y="2926080"/>
            <a:ext cx="2322576" cy="182880"/>
          </a:xfrm>
        </p:spPr>
        <p:txBody>
          <a:bodyPr anchor="ctr">
            <a:noAutofit/>
          </a:bodyPr>
          <a:lstStyle>
            <a:lvl1pPr marL="0" indent="0" algn="ctr">
              <a:lnSpc>
                <a:spcPct val="100000"/>
              </a:lnSpc>
              <a:spcBef>
                <a:spcPts val="0"/>
              </a:spcBef>
              <a:buNone/>
              <a:defRPr sz="1600" spc="20" baseline="0">
                <a:latin typeface="Gill Sans Nova" panose="020B0602020104020203" pitchFamily="34" charset="0"/>
              </a:defRPr>
            </a:lvl1pPr>
          </a:lstStyle>
          <a:p>
            <a:pPr lvl="0"/>
            <a:r>
              <a:rPr lang="en-US"/>
              <a:t>Click to edit Master text styles</a:t>
            </a:r>
          </a:p>
        </p:txBody>
      </p:sp>
      <p:sp>
        <p:nvSpPr>
          <p:cNvPr id="32" name="Text Placeholder 19">
            <a:extLst>
              <a:ext uri="{FF2B5EF4-FFF2-40B4-BE49-F238E27FC236}">
                <a16:creationId xmlns:a16="http://schemas.microsoft.com/office/drawing/2014/main" id="{9E2E4E06-43E3-5309-A921-59117EDFEA1A}"/>
              </a:ext>
            </a:extLst>
          </p:cNvPr>
          <p:cNvSpPr>
            <a:spLocks noGrp="1"/>
          </p:cNvSpPr>
          <p:nvPr>
            <p:ph type="body" sz="quarter" idx="18"/>
          </p:nvPr>
        </p:nvSpPr>
        <p:spPr>
          <a:xfrm>
            <a:off x="3639312" y="3145536"/>
            <a:ext cx="2322576" cy="265176"/>
          </a:xfrm>
        </p:spPr>
        <p:txBody>
          <a:bodyPr anchor="ctr">
            <a:noAutofit/>
          </a:bodyPr>
          <a:lstStyle>
            <a:lvl1pPr marL="0" indent="0" algn="ctr">
              <a:lnSpc>
                <a:spcPct val="100000"/>
              </a:lnSpc>
              <a:spcBef>
                <a:spcPts val="0"/>
              </a:spcBef>
              <a:buNone/>
              <a:defRPr sz="1400" spc="20" baseline="0">
                <a:latin typeface="+mn-lt"/>
              </a:defRPr>
            </a:lvl1pPr>
          </a:lstStyle>
          <a:p>
            <a:pPr lvl="0"/>
            <a:r>
              <a:rPr lang="en-US"/>
              <a:t>Click to edit Master text styles</a:t>
            </a:r>
          </a:p>
        </p:txBody>
      </p:sp>
      <p:sp>
        <p:nvSpPr>
          <p:cNvPr id="16" name="Picture Placeholder 17">
            <a:extLst>
              <a:ext uri="{FF2B5EF4-FFF2-40B4-BE49-F238E27FC236}">
                <a16:creationId xmlns:a16="http://schemas.microsoft.com/office/drawing/2014/main" id="{DD9CE7E9-3BC2-0321-457B-61D363708B38}"/>
              </a:ext>
            </a:extLst>
          </p:cNvPr>
          <p:cNvSpPr>
            <a:spLocks noGrp="1" noChangeAspect="1"/>
          </p:cNvSpPr>
          <p:nvPr>
            <p:ph type="pic" sz="quarter" idx="29"/>
          </p:nvPr>
        </p:nvSpPr>
        <p:spPr>
          <a:xfrm>
            <a:off x="4226754" y="3818492"/>
            <a:ext cx="1160392" cy="1161288"/>
          </a:xfrm>
        </p:spPr>
        <p:txBody>
          <a:bodyPr anchor="ctr">
            <a:normAutofit/>
          </a:bodyPr>
          <a:lstStyle>
            <a:lvl1pPr marL="0" indent="0" algn="ctr">
              <a:buNone/>
              <a:defRPr sz="1800"/>
            </a:lvl1pPr>
          </a:lstStyle>
          <a:p>
            <a:r>
              <a:rPr lang="en-US"/>
              <a:t>Click icon to add picture</a:t>
            </a:r>
            <a:endParaRPr lang="en-US" dirty="0"/>
          </a:p>
        </p:txBody>
      </p:sp>
      <p:sp>
        <p:nvSpPr>
          <p:cNvPr id="23" name="Text Placeholder 19">
            <a:extLst>
              <a:ext uri="{FF2B5EF4-FFF2-40B4-BE49-F238E27FC236}">
                <a16:creationId xmlns:a16="http://schemas.microsoft.com/office/drawing/2014/main" id="{70DD1941-A469-A457-B987-E0E2C300A8AE}"/>
              </a:ext>
            </a:extLst>
          </p:cNvPr>
          <p:cNvSpPr>
            <a:spLocks noGrp="1"/>
          </p:cNvSpPr>
          <p:nvPr>
            <p:ph type="body" sz="quarter" idx="31"/>
          </p:nvPr>
        </p:nvSpPr>
        <p:spPr>
          <a:xfrm>
            <a:off x="3639312" y="5086511"/>
            <a:ext cx="2322576" cy="182880"/>
          </a:xfrm>
        </p:spPr>
        <p:txBody>
          <a:bodyPr anchor="ctr">
            <a:noAutofit/>
          </a:bodyPr>
          <a:lstStyle>
            <a:lvl1pPr marL="0" indent="0" algn="ctr">
              <a:lnSpc>
                <a:spcPct val="100000"/>
              </a:lnSpc>
              <a:spcBef>
                <a:spcPts val="0"/>
              </a:spcBef>
              <a:buNone/>
              <a:defRPr sz="1600" spc="20" baseline="0">
                <a:latin typeface="Gill Sans Nova" panose="020B0602020104020203" pitchFamily="34" charset="0"/>
              </a:defRPr>
            </a:lvl1pPr>
          </a:lstStyle>
          <a:p>
            <a:pPr lvl="0"/>
            <a:r>
              <a:rPr lang="en-US"/>
              <a:t>Click to edit Master text styles</a:t>
            </a:r>
          </a:p>
        </p:txBody>
      </p:sp>
      <p:sp>
        <p:nvSpPr>
          <p:cNvPr id="18" name="Text Placeholder 19">
            <a:extLst>
              <a:ext uri="{FF2B5EF4-FFF2-40B4-BE49-F238E27FC236}">
                <a16:creationId xmlns:a16="http://schemas.microsoft.com/office/drawing/2014/main" id="{D6B84B7D-A7EC-6FE1-9925-F78AF0DE230F}"/>
              </a:ext>
            </a:extLst>
          </p:cNvPr>
          <p:cNvSpPr>
            <a:spLocks noGrp="1"/>
          </p:cNvSpPr>
          <p:nvPr>
            <p:ph type="body" sz="quarter" idx="30"/>
          </p:nvPr>
        </p:nvSpPr>
        <p:spPr>
          <a:xfrm>
            <a:off x="3639312" y="5305967"/>
            <a:ext cx="2322576" cy="265176"/>
          </a:xfrm>
        </p:spPr>
        <p:txBody>
          <a:bodyPr anchor="ctr">
            <a:noAutofit/>
          </a:bodyPr>
          <a:lstStyle>
            <a:lvl1pPr marL="0" indent="0" algn="ctr">
              <a:lnSpc>
                <a:spcPct val="100000"/>
              </a:lnSpc>
              <a:spcBef>
                <a:spcPts val="0"/>
              </a:spcBef>
              <a:buNone/>
              <a:defRPr sz="1400" spc="20" baseline="0">
                <a:latin typeface="+mn-lt"/>
              </a:defRPr>
            </a:lvl1pPr>
          </a:lstStyle>
          <a:p>
            <a:pPr lvl="0"/>
            <a:r>
              <a:rPr lang="en-US"/>
              <a:t>Click to edit Master text styles</a:t>
            </a:r>
          </a:p>
        </p:txBody>
      </p:sp>
      <p:sp>
        <p:nvSpPr>
          <p:cNvPr id="30" name="Picture Placeholder 17">
            <a:extLst>
              <a:ext uri="{FF2B5EF4-FFF2-40B4-BE49-F238E27FC236}">
                <a16:creationId xmlns:a16="http://schemas.microsoft.com/office/drawing/2014/main" id="{2EB018F6-8206-135F-BF16-29E6E63FD099}"/>
              </a:ext>
            </a:extLst>
          </p:cNvPr>
          <p:cNvSpPr>
            <a:spLocks noGrp="1" noChangeAspect="1"/>
          </p:cNvSpPr>
          <p:nvPr>
            <p:ph type="pic" sz="quarter" idx="16"/>
          </p:nvPr>
        </p:nvSpPr>
        <p:spPr>
          <a:xfrm>
            <a:off x="6772144" y="1658061"/>
            <a:ext cx="1160392" cy="1161288"/>
          </a:xfrm>
        </p:spPr>
        <p:txBody>
          <a:bodyPr anchor="ctr">
            <a:normAutofit/>
          </a:bodyPr>
          <a:lstStyle>
            <a:lvl1pPr marL="0" indent="0" algn="ctr">
              <a:buNone/>
              <a:defRPr sz="1800"/>
            </a:lvl1pPr>
          </a:lstStyle>
          <a:p>
            <a:r>
              <a:rPr lang="en-US"/>
              <a:t>Click icon to add picture</a:t>
            </a:r>
            <a:endParaRPr lang="en-US" dirty="0"/>
          </a:p>
        </p:txBody>
      </p:sp>
      <p:sp>
        <p:nvSpPr>
          <p:cNvPr id="35" name="Text Placeholder 19">
            <a:extLst>
              <a:ext uri="{FF2B5EF4-FFF2-40B4-BE49-F238E27FC236}">
                <a16:creationId xmlns:a16="http://schemas.microsoft.com/office/drawing/2014/main" id="{13D50A41-E904-8A4E-6F0A-F980F8D64711}"/>
              </a:ext>
            </a:extLst>
          </p:cNvPr>
          <p:cNvSpPr>
            <a:spLocks noGrp="1"/>
          </p:cNvSpPr>
          <p:nvPr>
            <p:ph type="body" sz="quarter" idx="21"/>
          </p:nvPr>
        </p:nvSpPr>
        <p:spPr>
          <a:xfrm>
            <a:off x="6172200" y="2926080"/>
            <a:ext cx="2322576" cy="182880"/>
          </a:xfrm>
        </p:spPr>
        <p:txBody>
          <a:bodyPr anchor="ctr">
            <a:noAutofit/>
          </a:bodyPr>
          <a:lstStyle>
            <a:lvl1pPr marL="0" indent="0" algn="ctr">
              <a:lnSpc>
                <a:spcPct val="100000"/>
              </a:lnSpc>
              <a:spcBef>
                <a:spcPts val="0"/>
              </a:spcBef>
              <a:buNone/>
              <a:defRPr sz="1600" spc="20" baseline="0">
                <a:latin typeface="Gill Sans Nova" panose="020B0602020104020203" pitchFamily="34" charset="0"/>
              </a:defRPr>
            </a:lvl1pPr>
          </a:lstStyle>
          <a:p>
            <a:pPr lvl="0"/>
            <a:r>
              <a:rPr lang="en-US"/>
              <a:t>Click to edit Master text styles</a:t>
            </a:r>
          </a:p>
        </p:txBody>
      </p:sp>
      <p:sp>
        <p:nvSpPr>
          <p:cNvPr id="34" name="Text Placeholder 19">
            <a:extLst>
              <a:ext uri="{FF2B5EF4-FFF2-40B4-BE49-F238E27FC236}">
                <a16:creationId xmlns:a16="http://schemas.microsoft.com/office/drawing/2014/main" id="{D6CE30A5-8B65-384B-A8B9-6F711A521946}"/>
              </a:ext>
            </a:extLst>
          </p:cNvPr>
          <p:cNvSpPr>
            <a:spLocks noGrp="1"/>
          </p:cNvSpPr>
          <p:nvPr>
            <p:ph type="body" sz="quarter" idx="20"/>
          </p:nvPr>
        </p:nvSpPr>
        <p:spPr>
          <a:xfrm>
            <a:off x="6172200" y="3145536"/>
            <a:ext cx="2322576" cy="265176"/>
          </a:xfrm>
        </p:spPr>
        <p:txBody>
          <a:bodyPr anchor="ctr">
            <a:noAutofit/>
          </a:bodyPr>
          <a:lstStyle>
            <a:lvl1pPr marL="0" indent="0" algn="ctr">
              <a:lnSpc>
                <a:spcPct val="100000"/>
              </a:lnSpc>
              <a:spcBef>
                <a:spcPts val="0"/>
              </a:spcBef>
              <a:buNone/>
              <a:defRPr sz="1400" spc="20" baseline="0">
                <a:latin typeface="+mn-lt"/>
              </a:defRPr>
            </a:lvl1pPr>
          </a:lstStyle>
          <a:p>
            <a:pPr lvl="0"/>
            <a:r>
              <a:rPr lang="en-US"/>
              <a:t>Click to edit Master text styles</a:t>
            </a:r>
          </a:p>
        </p:txBody>
      </p:sp>
      <p:sp>
        <p:nvSpPr>
          <p:cNvPr id="14" name="Picture Placeholder 17">
            <a:extLst>
              <a:ext uri="{FF2B5EF4-FFF2-40B4-BE49-F238E27FC236}">
                <a16:creationId xmlns:a16="http://schemas.microsoft.com/office/drawing/2014/main" id="{AA1AC2FE-336D-4E7F-2C86-6A8C29BA8F90}"/>
              </a:ext>
            </a:extLst>
          </p:cNvPr>
          <p:cNvSpPr>
            <a:spLocks noGrp="1" noChangeAspect="1"/>
          </p:cNvSpPr>
          <p:nvPr>
            <p:ph type="pic" sz="quarter" idx="28"/>
          </p:nvPr>
        </p:nvSpPr>
        <p:spPr>
          <a:xfrm>
            <a:off x="6772144" y="3818492"/>
            <a:ext cx="1160392" cy="1161288"/>
          </a:xfrm>
        </p:spPr>
        <p:txBody>
          <a:bodyPr anchor="ctr">
            <a:normAutofit/>
          </a:bodyPr>
          <a:lstStyle>
            <a:lvl1pPr marL="0" indent="0" algn="ctr">
              <a:buNone/>
              <a:defRPr sz="1800"/>
            </a:lvl1pPr>
          </a:lstStyle>
          <a:p>
            <a:r>
              <a:rPr lang="en-US"/>
              <a:t>Click icon to add picture</a:t>
            </a:r>
            <a:endParaRPr lang="en-US" dirty="0"/>
          </a:p>
        </p:txBody>
      </p:sp>
      <p:sp>
        <p:nvSpPr>
          <p:cNvPr id="27" name="Text Placeholder 19">
            <a:extLst>
              <a:ext uri="{FF2B5EF4-FFF2-40B4-BE49-F238E27FC236}">
                <a16:creationId xmlns:a16="http://schemas.microsoft.com/office/drawing/2014/main" id="{FA370BF1-09EC-DBE1-5118-8A92A0F90BC4}"/>
              </a:ext>
            </a:extLst>
          </p:cNvPr>
          <p:cNvSpPr>
            <a:spLocks noGrp="1"/>
          </p:cNvSpPr>
          <p:nvPr>
            <p:ph type="body" sz="quarter" idx="33"/>
          </p:nvPr>
        </p:nvSpPr>
        <p:spPr>
          <a:xfrm>
            <a:off x="6172200" y="5086511"/>
            <a:ext cx="2322576" cy="182880"/>
          </a:xfrm>
        </p:spPr>
        <p:txBody>
          <a:bodyPr anchor="ctr">
            <a:noAutofit/>
          </a:bodyPr>
          <a:lstStyle>
            <a:lvl1pPr marL="0" indent="0" algn="ctr">
              <a:lnSpc>
                <a:spcPct val="100000"/>
              </a:lnSpc>
              <a:spcBef>
                <a:spcPts val="0"/>
              </a:spcBef>
              <a:buNone/>
              <a:defRPr sz="1600" spc="20" baseline="0">
                <a:latin typeface="Gill Sans Nova" panose="020B0602020104020203" pitchFamily="34" charset="0"/>
              </a:defRPr>
            </a:lvl1pPr>
          </a:lstStyle>
          <a:p>
            <a:pPr lvl="0"/>
            <a:r>
              <a:rPr lang="en-US"/>
              <a:t>Click to edit Master text styles</a:t>
            </a:r>
          </a:p>
        </p:txBody>
      </p:sp>
      <p:sp>
        <p:nvSpPr>
          <p:cNvPr id="25" name="Text Placeholder 19">
            <a:extLst>
              <a:ext uri="{FF2B5EF4-FFF2-40B4-BE49-F238E27FC236}">
                <a16:creationId xmlns:a16="http://schemas.microsoft.com/office/drawing/2014/main" id="{5089D72C-E865-F5D3-CB1E-050AEF684453}"/>
              </a:ext>
            </a:extLst>
          </p:cNvPr>
          <p:cNvSpPr>
            <a:spLocks noGrp="1"/>
          </p:cNvSpPr>
          <p:nvPr>
            <p:ph type="body" sz="quarter" idx="32"/>
          </p:nvPr>
        </p:nvSpPr>
        <p:spPr>
          <a:xfrm>
            <a:off x="6172200" y="5305967"/>
            <a:ext cx="2322576" cy="265176"/>
          </a:xfrm>
        </p:spPr>
        <p:txBody>
          <a:bodyPr anchor="ctr">
            <a:noAutofit/>
          </a:bodyPr>
          <a:lstStyle>
            <a:lvl1pPr marL="0" indent="0" algn="ctr">
              <a:lnSpc>
                <a:spcPct val="100000"/>
              </a:lnSpc>
              <a:spcBef>
                <a:spcPts val="0"/>
              </a:spcBef>
              <a:buNone/>
              <a:defRPr sz="1400" spc="20" baseline="0">
                <a:latin typeface="+mn-lt"/>
              </a:defRPr>
            </a:lvl1pPr>
          </a:lstStyle>
          <a:p>
            <a:pPr lvl="0"/>
            <a:r>
              <a:rPr lang="en-US"/>
              <a:t>Click to edit Master text styles</a:t>
            </a:r>
          </a:p>
        </p:txBody>
      </p:sp>
      <p:sp>
        <p:nvSpPr>
          <p:cNvPr id="29" name="Picture Placeholder 17">
            <a:extLst>
              <a:ext uri="{FF2B5EF4-FFF2-40B4-BE49-F238E27FC236}">
                <a16:creationId xmlns:a16="http://schemas.microsoft.com/office/drawing/2014/main" id="{D1C71745-769D-8F16-2B61-EF5D4012F1E3}"/>
              </a:ext>
            </a:extLst>
          </p:cNvPr>
          <p:cNvSpPr>
            <a:spLocks noGrp="1" noChangeAspect="1"/>
          </p:cNvSpPr>
          <p:nvPr>
            <p:ph type="pic" sz="quarter" idx="15"/>
          </p:nvPr>
        </p:nvSpPr>
        <p:spPr>
          <a:xfrm>
            <a:off x="9317533" y="1658061"/>
            <a:ext cx="1160392" cy="1161288"/>
          </a:xfrm>
        </p:spPr>
        <p:txBody>
          <a:bodyPr anchor="ctr">
            <a:normAutofit/>
          </a:bodyPr>
          <a:lstStyle>
            <a:lvl1pPr marL="0" indent="0" algn="ctr">
              <a:buNone/>
              <a:defRPr sz="1800"/>
            </a:lvl1pPr>
          </a:lstStyle>
          <a:p>
            <a:r>
              <a:rPr lang="en-US"/>
              <a:t>Click icon to add picture</a:t>
            </a:r>
            <a:endParaRPr lang="en-US" dirty="0"/>
          </a:p>
        </p:txBody>
      </p:sp>
      <p:sp>
        <p:nvSpPr>
          <p:cNvPr id="37" name="Text Placeholder 19">
            <a:extLst>
              <a:ext uri="{FF2B5EF4-FFF2-40B4-BE49-F238E27FC236}">
                <a16:creationId xmlns:a16="http://schemas.microsoft.com/office/drawing/2014/main" id="{D6D40AAC-2768-6F48-97AE-FD958D89FD8E}"/>
              </a:ext>
            </a:extLst>
          </p:cNvPr>
          <p:cNvSpPr>
            <a:spLocks noGrp="1"/>
          </p:cNvSpPr>
          <p:nvPr>
            <p:ph type="body" sz="quarter" idx="23"/>
          </p:nvPr>
        </p:nvSpPr>
        <p:spPr>
          <a:xfrm>
            <a:off x="8705088" y="2926080"/>
            <a:ext cx="2322576" cy="182880"/>
          </a:xfrm>
        </p:spPr>
        <p:txBody>
          <a:bodyPr anchor="ctr">
            <a:noAutofit/>
          </a:bodyPr>
          <a:lstStyle>
            <a:lvl1pPr marL="0" indent="0" algn="ctr">
              <a:lnSpc>
                <a:spcPct val="100000"/>
              </a:lnSpc>
              <a:spcBef>
                <a:spcPts val="0"/>
              </a:spcBef>
              <a:buNone/>
              <a:defRPr sz="1600" spc="20" baseline="0">
                <a:latin typeface="Gill Sans Nova" panose="020B0602020104020203" pitchFamily="34" charset="0"/>
              </a:defRPr>
            </a:lvl1pPr>
          </a:lstStyle>
          <a:p>
            <a:pPr lvl="0"/>
            <a:r>
              <a:rPr lang="en-US"/>
              <a:t>Click to edit Master text styles</a:t>
            </a:r>
          </a:p>
        </p:txBody>
      </p:sp>
      <p:sp>
        <p:nvSpPr>
          <p:cNvPr id="36" name="Text Placeholder 19">
            <a:extLst>
              <a:ext uri="{FF2B5EF4-FFF2-40B4-BE49-F238E27FC236}">
                <a16:creationId xmlns:a16="http://schemas.microsoft.com/office/drawing/2014/main" id="{85652007-C32E-173C-2A5F-B1C08D6140DD}"/>
              </a:ext>
            </a:extLst>
          </p:cNvPr>
          <p:cNvSpPr>
            <a:spLocks noGrp="1"/>
          </p:cNvSpPr>
          <p:nvPr>
            <p:ph type="body" sz="quarter" idx="22"/>
          </p:nvPr>
        </p:nvSpPr>
        <p:spPr>
          <a:xfrm>
            <a:off x="8705088" y="3145536"/>
            <a:ext cx="2322576" cy="265176"/>
          </a:xfrm>
        </p:spPr>
        <p:txBody>
          <a:bodyPr anchor="ctr">
            <a:noAutofit/>
          </a:bodyPr>
          <a:lstStyle>
            <a:lvl1pPr marL="0" indent="0" algn="ctr">
              <a:lnSpc>
                <a:spcPct val="100000"/>
              </a:lnSpc>
              <a:spcBef>
                <a:spcPts val="0"/>
              </a:spcBef>
              <a:buNone/>
              <a:defRPr sz="1400" spc="20" baseline="0">
                <a:latin typeface="+mn-lt"/>
              </a:defRPr>
            </a:lvl1pPr>
          </a:lstStyle>
          <a:p>
            <a:pPr lvl="0"/>
            <a:r>
              <a:rPr lang="en-US"/>
              <a:t>Click to edit Master text styles</a:t>
            </a:r>
          </a:p>
        </p:txBody>
      </p:sp>
      <p:sp>
        <p:nvSpPr>
          <p:cNvPr id="47" name="Picture Placeholder 17">
            <a:extLst>
              <a:ext uri="{FF2B5EF4-FFF2-40B4-BE49-F238E27FC236}">
                <a16:creationId xmlns:a16="http://schemas.microsoft.com/office/drawing/2014/main" id="{4F7ECA98-24CD-8CC5-A3EC-BFF5E9B11748}"/>
              </a:ext>
            </a:extLst>
          </p:cNvPr>
          <p:cNvSpPr>
            <a:spLocks noGrp="1" noChangeAspect="1"/>
          </p:cNvSpPr>
          <p:nvPr>
            <p:ph type="pic" sz="quarter" idx="27"/>
          </p:nvPr>
        </p:nvSpPr>
        <p:spPr>
          <a:xfrm>
            <a:off x="9317533" y="3818492"/>
            <a:ext cx="1160392" cy="1161288"/>
          </a:xfrm>
        </p:spPr>
        <p:txBody>
          <a:bodyPr anchor="ctr">
            <a:normAutofit/>
          </a:bodyPr>
          <a:lstStyle>
            <a:lvl1pPr marL="0" indent="0" algn="ctr">
              <a:buNone/>
              <a:defRPr sz="1800"/>
            </a:lvl1pPr>
          </a:lstStyle>
          <a:p>
            <a:r>
              <a:rPr lang="en-US"/>
              <a:t>Click icon to add picture</a:t>
            </a:r>
            <a:endParaRPr lang="en-US" dirty="0"/>
          </a:p>
        </p:txBody>
      </p:sp>
      <p:sp>
        <p:nvSpPr>
          <p:cNvPr id="42" name="Text Placeholder 19">
            <a:extLst>
              <a:ext uri="{FF2B5EF4-FFF2-40B4-BE49-F238E27FC236}">
                <a16:creationId xmlns:a16="http://schemas.microsoft.com/office/drawing/2014/main" id="{46CBECF2-D93E-3DF9-064C-CB4A3262B691}"/>
              </a:ext>
            </a:extLst>
          </p:cNvPr>
          <p:cNvSpPr>
            <a:spLocks noGrp="1"/>
          </p:cNvSpPr>
          <p:nvPr>
            <p:ph type="body" sz="quarter" idx="35"/>
          </p:nvPr>
        </p:nvSpPr>
        <p:spPr>
          <a:xfrm>
            <a:off x="8705088" y="5086511"/>
            <a:ext cx="2322576" cy="182880"/>
          </a:xfrm>
        </p:spPr>
        <p:txBody>
          <a:bodyPr anchor="ctr">
            <a:noAutofit/>
          </a:bodyPr>
          <a:lstStyle>
            <a:lvl1pPr marL="0" indent="0" algn="ctr">
              <a:lnSpc>
                <a:spcPct val="100000"/>
              </a:lnSpc>
              <a:spcBef>
                <a:spcPts val="0"/>
              </a:spcBef>
              <a:buNone/>
              <a:defRPr sz="1600" spc="20" baseline="0">
                <a:latin typeface="Gill Sans Nova" panose="020B0602020104020203" pitchFamily="34" charset="0"/>
              </a:defRPr>
            </a:lvl1pPr>
          </a:lstStyle>
          <a:p>
            <a:pPr lvl="0"/>
            <a:r>
              <a:rPr lang="en-US"/>
              <a:t>Click to edit Master text styles</a:t>
            </a:r>
          </a:p>
        </p:txBody>
      </p:sp>
      <p:sp>
        <p:nvSpPr>
          <p:cNvPr id="41" name="Text Placeholder 19">
            <a:extLst>
              <a:ext uri="{FF2B5EF4-FFF2-40B4-BE49-F238E27FC236}">
                <a16:creationId xmlns:a16="http://schemas.microsoft.com/office/drawing/2014/main" id="{71E06E16-A083-B853-8155-7FF97AD1DE8F}"/>
              </a:ext>
            </a:extLst>
          </p:cNvPr>
          <p:cNvSpPr>
            <a:spLocks noGrp="1"/>
          </p:cNvSpPr>
          <p:nvPr>
            <p:ph type="body" sz="quarter" idx="34"/>
          </p:nvPr>
        </p:nvSpPr>
        <p:spPr>
          <a:xfrm>
            <a:off x="8705088" y="5305967"/>
            <a:ext cx="2322576" cy="265176"/>
          </a:xfrm>
        </p:spPr>
        <p:txBody>
          <a:bodyPr anchor="ctr">
            <a:noAutofit/>
          </a:bodyPr>
          <a:lstStyle>
            <a:lvl1pPr marL="0" indent="0" algn="ctr">
              <a:lnSpc>
                <a:spcPct val="100000"/>
              </a:lnSpc>
              <a:spcBef>
                <a:spcPts val="0"/>
              </a:spcBef>
              <a:buNone/>
              <a:defRPr sz="1400" spc="20" baseline="0">
                <a:latin typeface="+mn-lt"/>
              </a:defRPr>
            </a:lvl1pPr>
          </a:lstStyle>
          <a:p>
            <a:pPr lvl="0"/>
            <a:r>
              <a:rPr lang="en-US"/>
              <a:t>Click to edit Master text styles</a:t>
            </a:r>
          </a:p>
        </p:txBody>
      </p:sp>
      <p:sp>
        <p:nvSpPr>
          <p:cNvPr id="3" name="Footer Placeholder 2">
            <a:extLst>
              <a:ext uri="{FF2B5EF4-FFF2-40B4-BE49-F238E27FC236}">
                <a16:creationId xmlns:a16="http://schemas.microsoft.com/office/drawing/2014/main" id="{08AD4DF5-3AA4-926D-00B1-1C24F968F4AD}"/>
              </a:ext>
            </a:extLst>
          </p:cNvPr>
          <p:cNvSpPr>
            <a:spLocks noGrp="1"/>
          </p:cNvSpPr>
          <p:nvPr>
            <p:ph type="ftr" sz="quarter" idx="10"/>
          </p:nvPr>
        </p:nvSpPr>
        <p:spPr/>
        <p:txBody>
          <a:bodyPr/>
          <a:lstStyle/>
          <a:p>
            <a:r>
              <a:rPr lang="en-US"/>
              <a:t>Presentation title</a:t>
            </a:r>
            <a:endParaRPr lang="en-US" dirty="0"/>
          </a:p>
        </p:txBody>
      </p:sp>
      <p:sp>
        <p:nvSpPr>
          <p:cNvPr id="4" name="Slide Number Placeholder 3">
            <a:extLst>
              <a:ext uri="{FF2B5EF4-FFF2-40B4-BE49-F238E27FC236}">
                <a16:creationId xmlns:a16="http://schemas.microsoft.com/office/drawing/2014/main" id="{CE3EC206-AFEC-E74D-0522-B0D47B2E7A6E}"/>
              </a:ext>
            </a:extLst>
          </p:cNvPr>
          <p:cNvSpPr>
            <a:spLocks noGrp="1"/>
          </p:cNvSpPr>
          <p:nvPr>
            <p:ph type="sldNum" sz="quarter" idx="11"/>
          </p:nvPr>
        </p:nvSpPr>
        <p:spPr/>
        <p:txBody>
          <a:body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3622323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198F9AA-2C87-421D-97C1-B4248DFDC2C2}"/>
              </a:ext>
            </a:extLst>
          </p:cNvPr>
          <p:cNvSpPr>
            <a:spLocks noGrp="1"/>
          </p:cNvSpPr>
          <p:nvPr>
            <p:ph type="title"/>
          </p:nvPr>
        </p:nvSpPr>
        <p:spPr>
          <a:xfrm>
            <a:off x="381000" y="381000"/>
            <a:ext cx="114300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E98FC63-C8D2-4CE6-A3F1-EE8ED24590C4}"/>
              </a:ext>
            </a:extLst>
          </p:cNvPr>
          <p:cNvSpPr>
            <a:spLocks noGrp="1"/>
          </p:cNvSpPr>
          <p:nvPr>
            <p:ph type="body" idx="1"/>
          </p:nvPr>
        </p:nvSpPr>
        <p:spPr>
          <a:xfrm>
            <a:off x="381000" y="1825625"/>
            <a:ext cx="114300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60567522-C3B6-46EB-A361-BEC2510B00CA}"/>
              </a:ext>
            </a:extLst>
          </p:cNvPr>
          <p:cNvSpPr>
            <a:spLocks noGrp="1"/>
          </p:cNvSpPr>
          <p:nvPr>
            <p:ph type="ftr" sz="quarter" idx="3"/>
          </p:nvPr>
        </p:nvSpPr>
        <p:spPr>
          <a:xfrm>
            <a:off x="228600" y="6356350"/>
            <a:ext cx="4114800" cy="365125"/>
          </a:xfrm>
          <a:prstGeom prst="rect">
            <a:avLst/>
          </a:prstGeom>
        </p:spPr>
        <p:txBody>
          <a:bodyPr vert="horz" lIns="91440" tIns="45720" rIns="91440" bIns="45720" rtlCol="0" anchor="ctr"/>
          <a:lstStyle>
            <a:lvl1pPr algn="l">
              <a:defRPr sz="1200">
                <a:solidFill>
                  <a:schemeClr val="tx1"/>
                </a:solidFill>
                <a:latin typeface="Gill Sans Nova Light" panose="020F0302020204030204" pitchFamily="34" charset="0"/>
                <a:cs typeface="Gill Sans Nova Light" panose="020F0302020204030204" pitchFamily="34" charset="0"/>
              </a:defRPr>
            </a:lvl1pPr>
          </a:lstStyle>
          <a:p>
            <a:r>
              <a:rPr lang="en-US"/>
              <a:t>Presentation title</a:t>
            </a:r>
            <a:endParaRPr lang="en-US" dirty="0"/>
          </a:p>
        </p:txBody>
      </p:sp>
      <p:sp>
        <p:nvSpPr>
          <p:cNvPr id="6" name="Slide Number Placeholder 5">
            <a:extLst>
              <a:ext uri="{FF2B5EF4-FFF2-40B4-BE49-F238E27FC236}">
                <a16:creationId xmlns:a16="http://schemas.microsoft.com/office/drawing/2014/main" id="{CDC57CF0-034F-450D-937C-718D5AF1A059}"/>
              </a:ext>
            </a:extLst>
          </p:cNvPr>
          <p:cNvSpPr>
            <a:spLocks noGrp="1"/>
          </p:cNvSpPr>
          <p:nvPr>
            <p:ph type="sldNum" sz="quarter" idx="4"/>
          </p:nvPr>
        </p:nvSpPr>
        <p:spPr>
          <a:xfrm>
            <a:off x="9208008" y="6356350"/>
            <a:ext cx="2743200" cy="365125"/>
          </a:xfrm>
          <a:prstGeom prst="rect">
            <a:avLst/>
          </a:prstGeom>
        </p:spPr>
        <p:txBody>
          <a:bodyPr vert="horz" lIns="91440" tIns="45720" rIns="91440" bIns="45720" rtlCol="0" anchor="ctr"/>
          <a:lstStyle>
            <a:lvl1pPr algn="r">
              <a:defRPr sz="1200">
                <a:solidFill>
                  <a:schemeClr val="tx1"/>
                </a:solidFill>
                <a:latin typeface="Gill Sans Nova Light" panose="020F0302020204030204" pitchFamily="34" charset="0"/>
                <a:cs typeface="Gill Sans Nova Light" panose="020F0302020204030204" pitchFamily="34" charset="0"/>
              </a:defRPr>
            </a:lvl1p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1788353970"/>
      </p:ext>
    </p:extLst>
  </p:cSld>
  <p:clrMap bg1="lt1" tx1="dk1" bg2="lt2" tx2="dk2" accent1="accent1" accent2="accent2" accent3="accent3" accent4="accent4" accent5="accent5" accent6="accent6" hlink="hlink" folHlink="folHlink"/>
  <p:sldLayoutIdLst>
    <p:sldLayoutId id="2147483649" r:id="rId1"/>
    <p:sldLayoutId id="2147483668" r:id="rId2"/>
    <p:sldLayoutId id="2147483659" r:id="rId3"/>
    <p:sldLayoutId id="2147483651" r:id="rId4"/>
    <p:sldLayoutId id="2147483650" r:id="rId5"/>
    <p:sldLayoutId id="2147483663" r:id="rId6"/>
    <p:sldLayoutId id="2147483665" r:id="rId7"/>
    <p:sldLayoutId id="2147483660" r:id="rId8"/>
    <p:sldLayoutId id="2147483661" r:id="rId9"/>
    <p:sldLayoutId id="2147483662" r:id="rId10"/>
    <p:sldLayoutId id="2147483666" r:id="rId11"/>
    <p:sldLayoutId id="2147483653" r:id="rId12"/>
    <p:sldLayoutId id="2147483664" r:id="rId13"/>
    <p:sldLayoutId id="2147483667" r:id="rId14"/>
    <p:sldLayoutId id="2147483652" r:id="rId15"/>
    <p:sldLayoutId id="2147483654" r:id="rId16"/>
    <p:sldLayoutId id="2147483655" r:id="rId17"/>
    <p:sldLayoutId id="2147483656" r:id="rId18"/>
    <p:sldLayoutId id="2147483657" r:id="rId19"/>
  </p:sldLayoutIdLst>
  <p:hf hdr="0" dt="0"/>
  <p:txStyles>
    <p:titleStyle>
      <a:lvl1pPr algn="l" defTabSz="914400" rtl="0" eaLnBrk="1" latinLnBrk="0" hangingPunct="1">
        <a:lnSpc>
          <a:spcPct val="90000"/>
        </a:lnSpc>
        <a:spcBef>
          <a:spcPct val="0"/>
        </a:spcBef>
        <a:buNone/>
        <a:defRPr sz="4400" kern="1200">
          <a:solidFill>
            <a:schemeClr val="accent3"/>
          </a:solidFill>
          <a:latin typeface="+mj-lt"/>
          <a:ea typeface="+mj-ea"/>
          <a:cs typeface="+mj-cs"/>
        </a:defRPr>
      </a:lvl1pPr>
    </p:titleStyle>
    <p:bodyStyle>
      <a:lvl1pPr marL="228600" indent="-228600" algn="l" defTabSz="914400" rtl="0" eaLnBrk="1" latinLnBrk="0" hangingPunct="1">
        <a:lnSpc>
          <a:spcPct val="90000"/>
        </a:lnSpc>
        <a:spcBef>
          <a:spcPts val="1000"/>
        </a:spcBef>
        <a:buClr>
          <a:srgbClr val="73292A"/>
        </a:buClr>
        <a:buFont typeface="Arial" panose="020B0604020202020204" pitchFamily="34" charset="0"/>
        <a:buChar char="•"/>
        <a:defRPr sz="2800" kern="1200">
          <a:solidFill>
            <a:schemeClr val="accent3"/>
          </a:solidFill>
          <a:latin typeface="+mn-lt"/>
          <a:ea typeface="+mn-ea"/>
          <a:cs typeface="+mn-cs"/>
        </a:defRPr>
      </a:lvl1pPr>
      <a:lvl2pPr marL="685800" indent="-228600" algn="l" defTabSz="914400" rtl="0" eaLnBrk="1" latinLnBrk="0" hangingPunct="1">
        <a:lnSpc>
          <a:spcPct val="90000"/>
        </a:lnSpc>
        <a:spcBef>
          <a:spcPts val="500"/>
        </a:spcBef>
        <a:buClr>
          <a:srgbClr val="73292A"/>
        </a:buClr>
        <a:buFont typeface="Arial" panose="020B0604020202020204" pitchFamily="34" charset="0"/>
        <a:buChar char="•"/>
        <a:defRPr sz="2400" kern="1200">
          <a:solidFill>
            <a:schemeClr val="accent3"/>
          </a:solidFill>
          <a:latin typeface="+mn-lt"/>
          <a:ea typeface="+mn-ea"/>
          <a:cs typeface="+mn-cs"/>
        </a:defRPr>
      </a:lvl2pPr>
      <a:lvl3pPr marL="1143000" indent="-228600" algn="l" defTabSz="914400" rtl="0" eaLnBrk="1" latinLnBrk="0" hangingPunct="1">
        <a:lnSpc>
          <a:spcPct val="90000"/>
        </a:lnSpc>
        <a:spcBef>
          <a:spcPts val="500"/>
        </a:spcBef>
        <a:buClr>
          <a:srgbClr val="73292A"/>
        </a:buClr>
        <a:buFont typeface="Arial" panose="020B0604020202020204" pitchFamily="34" charset="0"/>
        <a:buChar char="•"/>
        <a:defRPr sz="2000" kern="1200">
          <a:solidFill>
            <a:schemeClr val="accent3"/>
          </a:solidFill>
          <a:latin typeface="+mn-lt"/>
          <a:ea typeface="+mn-ea"/>
          <a:cs typeface="+mn-cs"/>
        </a:defRPr>
      </a:lvl3pPr>
      <a:lvl4pPr marL="1600200" indent="-228600" algn="l" defTabSz="914400" rtl="0" eaLnBrk="1" latinLnBrk="0" hangingPunct="1">
        <a:lnSpc>
          <a:spcPct val="90000"/>
        </a:lnSpc>
        <a:spcBef>
          <a:spcPts val="500"/>
        </a:spcBef>
        <a:buClr>
          <a:srgbClr val="73292A"/>
        </a:buClr>
        <a:buFont typeface="Arial" panose="020B0604020202020204" pitchFamily="34" charset="0"/>
        <a:buChar char="•"/>
        <a:defRPr sz="1800" kern="1200">
          <a:solidFill>
            <a:schemeClr val="accent3"/>
          </a:solidFill>
          <a:latin typeface="+mn-lt"/>
          <a:ea typeface="+mn-ea"/>
          <a:cs typeface="+mn-cs"/>
        </a:defRPr>
      </a:lvl4pPr>
      <a:lvl5pPr marL="2057400" indent="-228600" algn="l" defTabSz="914400" rtl="0" eaLnBrk="1" latinLnBrk="0" hangingPunct="1">
        <a:lnSpc>
          <a:spcPct val="90000"/>
        </a:lnSpc>
        <a:spcBef>
          <a:spcPts val="500"/>
        </a:spcBef>
        <a:buClr>
          <a:srgbClr val="73292A"/>
        </a:buClr>
        <a:buFont typeface="Arial" panose="020B0604020202020204" pitchFamily="34" charset="0"/>
        <a:buChar char="•"/>
        <a:defRPr sz="1800" kern="1200">
          <a:solidFill>
            <a:schemeClr val="accent3"/>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A4A3A4"/>
          </p15:clr>
        </p15:guide>
        <p15:guide id="2" pos="3840" userDrawn="1">
          <p15:clr>
            <a:srgbClr val="A4A3A4"/>
          </p15:clr>
        </p15:guide>
        <p15:guide id="3" pos="240" userDrawn="1">
          <p15:clr>
            <a:srgbClr val="547EBF"/>
          </p15:clr>
        </p15:guide>
        <p15:guide id="4" orient="horz" pos="240" userDrawn="1">
          <p15:clr>
            <a:srgbClr val="547EBF"/>
          </p15:clr>
        </p15:guide>
        <p15:guide id="5" pos="7440" userDrawn="1">
          <p15:clr>
            <a:srgbClr val="547EBF"/>
          </p15:clr>
        </p15:guide>
        <p15:guide id="6" orient="horz" pos="4080" userDrawn="1">
          <p15:clr>
            <a:srgbClr val="547EBF"/>
          </p15:clr>
        </p15:guide>
        <p15:guide id="7" pos="3960" userDrawn="1">
          <p15:clr>
            <a:srgbClr val="547EBF"/>
          </p15:clr>
        </p15:guide>
        <p15:guide id="8" pos="3720" userDrawn="1">
          <p15:clr>
            <a:srgbClr val="547EBF"/>
          </p15:clr>
        </p15:guide>
        <p15:guide id="9" pos="2112" userDrawn="1">
          <p15:clr>
            <a:srgbClr val="547EBF"/>
          </p15:clr>
        </p15:guide>
        <p15:guide id="10" pos="1848" userDrawn="1">
          <p15:clr>
            <a:srgbClr val="547EBF"/>
          </p15:clr>
        </p15:guide>
        <p15:guide id="11" pos="5568" userDrawn="1">
          <p15:clr>
            <a:srgbClr val="547EBF"/>
          </p15:clr>
        </p15:guide>
        <p15:guide id="12" pos="5832" userDrawn="1">
          <p15:clr>
            <a:srgbClr val="547EBF"/>
          </p15:clr>
        </p15:guide>
        <p15:guide id="13" pos="4968" userDrawn="1">
          <p15:clr>
            <a:srgbClr val="9FCC3B"/>
          </p15:clr>
        </p15:guide>
        <p15:guide id="14" pos="5208" userDrawn="1">
          <p15:clr>
            <a:srgbClr val="9FCC3B"/>
          </p15:clr>
        </p15:guide>
        <p15:guide id="15" pos="2712" userDrawn="1">
          <p15:clr>
            <a:srgbClr val="9FCC3B"/>
          </p15:clr>
        </p15:guide>
        <p15:guide id="16" pos="2472" userDrawn="1">
          <p15:clr>
            <a:srgbClr val="9FCC3B"/>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0.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24180B-35BA-C28E-820F-59C84FBDD99A}"/>
              </a:ext>
            </a:extLst>
          </p:cNvPr>
          <p:cNvSpPr>
            <a:spLocks noGrp="1"/>
          </p:cNvSpPr>
          <p:nvPr>
            <p:ph type="ctrTitle"/>
          </p:nvPr>
        </p:nvSpPr>
        <p:spPr>
          <a:xfrm>
            <a:off x="2749296" y="2272390"/>
            <a:ext cx="6693408" cy="1476650"/>
          </a:xfrm>
        </p:spPr>
        <p:txBody>
          <a:bodyPr/>
          <a:lstStyle/>
          <a:p>
            <a:r>
              <a:rPr lang="en-US" dirty="0"/>
              <a:t>Vetting Internship Providers</a:t>
            </a:r>
          </a:p>
        </p:txBody>
      </p:sp>
      <p:sp>
        <p:nvSpPr>
          <p:cNvPr id="3" name="Subtitle 2">
            <a:extLst>
              <a:ext uri="{FF2B5EF4-FFF2-40B4-BE49-F238E27FC236}">
                <a16:creationId xmlns:a16="http://schemas.microsoft.com/office/drawing/2014/main" id="{626260E8-21BF-1371-4767-5E86248A7A7B}"/>
              </a:ext>
            </a:extLst>
          </p:cNvPr>
          <p:cNvSpPr>
            <a:spLocks noGrp="1"/>
          </p:cNvSpPr>
          <p:nvPr>
            <p:ph type="subTitle" idx="1"/>
          </p:nvPr>
        </p:nvSpPr>
        <p:spPr>
          <a:xfrm>
            <a:off x="3607981" y="4458018"/>
            <a:ext cx="4976038" cy="922056"/>
          </a:xfrm>
        </p:spPr>
        <p:txBody>
          <a:bodyPr>
            <a:normAutofit/>
          </a:bodyPr>
          <a:lstStyle/>
          <a:p>
            <a:r>
              <a:rPr lang="en-US" dirty="0"/>
              <a:t>FHSS Community &amp; Social Service Internships</a:t>
            </a:r>
          </a:p>
        </p:txBody>
      </p:sp>
    </p:spTree>
    <p:extLst>
      <p:ext uri="{BB962C8B-B14F-4D97-AF65-F5344CB8AC3E}">
        <p14:creationId xmlns:p14="http://schemas.microsoft.com/office/powerpoint/2010/main" val="3177180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60295B-54B9-4937-90E3-BAB9CE69E30B}"/>
              </a:ext>
            </a:extLst>
          </p:cNvPr>
          <p:cNvSpPr>
            <a:spLocks noGrp="1"/>
          </p:cNvSpPr>
          <p:nvPr>
            <p:ph type="title"/>
          </p:nvPr>
        </p:nvSpPr>
        <p:spPr>
          <a:xfrm>
            <a:off x="1153668" y="4211556"/>
            <a:ext cx="9884664" cy="731520"/>
          </a:xfrm>
        </p:spPr>
        <p:txBody>
          <a:bodyPr/>
          <a:lstStyle/>
          <a:p>
            <a:r>
              <a:rPr lang="en-US" dirty="0"/>
              <a:t>Process for Vetting Internship Sites</a:t>
            </a:r>
          </a:p>
        </p:txBody>
      </p:sp>
    </p:spTree>
    <p:extLst>
      <p:ext uri="{BB962C8B-B14F-4D97-AF65-F5344CB8AC3E}">
        <p14:creationId xmlns:p14="http://schemas.microsoft.com/office/powerpoint/2010/main" val="17837735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002655-34DF-25F9-4640-B2CE5329AD1A}"/>
              </a:ext>
            </a:extLst>
          </p:cNvPr>
          <p:cNvSpPr>
            <a:spLocks noGrp="1"/>
          </p:cNvSpPr>
          <p:nvPr>
            <p:ph type="title"/>
          </p:nvPr>
        </p:nvSpPr>
        <p:spPr>
          <a:xfrm>
            <a:off x="1492846" y="1139176"/>
            <a:ext cx="8695944" cy="1325880"/>
          </a:xfrm>
        </p:spPr>
        <p:txBody>
          <a:bodyPr/>
          <a:lstStyle/>
          <a:p>
            <a:r>
              <a:rPr lang="en-US" dirty="0"/>
              <a:t>Process for Vetting Internship Sites:</a:t>
            </a:r>
          </a:p>
        </p:txBody>
      </p:sp>
      <p:sp>
        <p:nvSpPr>
          <p:cNvPr id="3" name="Content Placeholder 2">
            <a:extLst>
              <a:ext uri="{FF2B5EF4-FFF2-40B4-BE49-F238E27FC236}">
                <a16:creationId xmlns:a16="http://schemas.microsoft.com/office/drawing/2014/main" id="{1A585715-2793-160B-269E-D9516C84D73A}"/>
              </a:ext>
            </a:extLst>
          </p:cNvPr>
          <p:cNvSpPr>
            <a:spLocks noGrp="1"/>
          </p:cNvSpPr>
          <p:nvPr>
            <p:ph idx="1"/>
          </p:nvPr>
        </p:nvSpPr>
        <p:spPr>
          <a:xfrm>
            <a:off x="2034929" y="2120132"/>
            <a:ext cx="8153861" cy="2962231"/>
          </a:xfrm>
        </p:spPr>
        <p:txBody>
          <a:bodyPr>
            <a:normAutofit/>
          </a:bodyPr>
          <a:lstStyle/>
          <a:p>
            <a:pPr marR="0" lvl="0">
              <a:lnSpc>
                <a:spcPct val="107000"/>
              </a:lnSpc>
              <a:spcBef>
                <a:spcPts val="0"/>
              </a:spcBef>
              <a:spcAft>
                <a:spcPts val="0"/>
              </a:spcAft>
            </a:pPr>
            <a:r>
              <a:rPr lang="en-US" sz="2400" dirty="0"/>
              <a:t>In conjunction with the student messaging “get experience outside of the classroom”, I feel a responsibility to make sure any credit-approved internship sites are providing the opportunity for students to thrive and be successful in their internship experiences. I can’t guarantee each student will thrive and be successful, since that ultimately depends on the students’ efforts, but we should be guaranteeing the opportunity for that to happen.</a:t>
            </a:r>
          </a:p>
        </p:txBody>
      </p:sp>
      <p:sp>
        <p:nvSpPr>
          <p:cNvPr id="4" name="Footer Placeholder 3">
            <a:extLst>
              <a:ext uri="{FF2B5EF4-FFF2-40B4-BE49-F238E27FC236}">
                <a16:creationId xmlns:a16="http://schemas.microsoft.com/office/drawing/2014/main" id="{A3609A75-5E9A-C165-5A1D-764F9E96B722}"/>
              </a:ext>
            </a:extLst>
          </p:cNvPr>
          <p:cNvSpPr>
            <a:spLocks noGrp="1"/>
          </p:cNvSpPr>
          <p:nvPr>
            <p:ph type="ftr" sz="quarter" idx="10"/>
          </p:nvPr>
        </p:nvSpPr>
        <p:spPr/>
        <p:txBody>
          <a:bodyPr/>
          <a:lstStyle/>
          <a:p>
            <a:r>
              <a:rPr lang="en-US"/>
              <a:t>Presentation title</a:t>
            </a:r>
            <a:endParaRPr lang="en-US" dirty="0"/>
          </a:p>
        </p:txBody>
      </p:sp>
      <p:sp>
        <p:nvSpPr>
          <p:cNvPr id="5" name="Slide Number Placeholder 4">
            <a:extLst>
              <a:ext uri="{FF2B5EF4-FFF2-40B4-BE49-F238E27FC236}">
                <a16:creationId xmlns:a16="http://schemas.microsoft.com/office/drawing/2014/main" id="{0108060B-6C9E-CFFF-55DE-F0D645C094DC}"/>
              </a:ext>
            </a:extLst>
          </p:cNvPr>
          <p:cNvSpPr>
            <a:spLocks noGrp="1"/>
          </p:cNvSpPr>
          <p:nvPr>
            <p:ph type="sldNum" sz="quarter" idx="11"/>
          </p:nvPr>
        </p:nvSpPr>
        <p:spPr/>
        <p:txBody>
          <a:bodyPr/>
          <a:lstStyle/>
          <a:p>
            <a:fld id="{294A09A9-5501-47C1-A89A-A340965A2BE2}" type="slidenum">
              <a:rPr lang="en-US" smtClean="0"/>
              <a:pPr/>
              <a:t>11</a:t>
            </a:fld>
            <a:endParaRPr lang="en-US" dirty="0"/>
          </a:p>
        </p:txBody>
      </p:sp>
    </p:spTree>
    <p:extLst>
      <p:ext uri="{BB962C8B-B14F-4D97-AF65-F5344CB8AC3E}">
        <p14:creationId xmlns:p14="http://schemas.microsoft.com/office/powerpoint/2010/main" val="42646809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CDC4AE-C2C4-A814-CC59-BD002AEF46FC}"/>
              </a:ext>
            </a:extLst>
          </p:cNvPr>
          <p:cNvSpPr>
            <a:spLocks noGrp="1"/>
          </p:cNvSpPr>
          <p:nvPr>
            <p:ph type="title"/>
          </p:nvPr>
        </p:nvSpPr>
        <p:spPr/>
        <p:txBody>
          <a:bodyPr/>
          <a:lstStyle/>
          <a:p>
            <a:r>
              <a:rPr lang="en-US" dirty="0"/>
              <a:t>Process for Vetting Internship Sites</a:t>
            </a:r>
          </a:p>
        </p:txBody>
      </p:sp>
      <p:sp>
        <p:nvSpPr>
          <p:cNvPr id="5" name="Slide Number Placeholder 4">
            <a:extLst>
              <a:ext uri="{FF2B5EF4-FFF2-40B4-BE49-F238E27FC236}">
                <a16:creationId xmlns:a16="http://schemas.microsoft.com/office/drawing/2014/main" id="{C67CEE5A-421C-AB04-0186-6EC788070186}"/>
              </a:ext>
            </a:extLst>
          </p:cNvPr>
          <p:cNvSpPr>
            <a:spLocks noGrp="1"/>
          </p:cNvSpPr>
          <p:nvPr>
            <p:ph type="sldNum" sz="quarter" idx="11"/>
          </p:nvPr>
        </p:nvSpPr>
        <p:spPr>
          <a:xfrm>
            <a:off x="9067797" y="6356350"/>
            <a:ext cx="2743200" cy="365125"/>
          </a:xfrm>
        </p:spPr>
        <p:txBody>
          <a:bodyPr/>
          <a:lstStyle/>
          <a:p>
            <a:fld id="{294A09A9-5501-47C1-A89A-A340965A2BE2}" type="slidenum">
              <a:rPr lang="en-US" smtClean="0"/>
              <a:t>12</a:t>
            </a:fld>
            <a:endParaRPr lang="en-US" dirty="0"/>
          </a:p>
        </p:txBody>
      </p:sp>
      <p:graphicFrame>
        <p:nvGraphicFramePr>
          <p:cNvPr id="7" name="Content Placeholder 3" descr="Timeline Placeholder ">
            <a:extLst>
              <a:ext uri="{FF2B5EF4-FFF2-40B4-BE49-F238E27FC236}">
                <a16:creationId xmlns:a16="http://schemas.microsoft.com/office/drawing/2014/main" id="{C1D7FEFA-7A16-2FA3-C133-D72EC12F246F}"/>
              </a:ext>
            </a:extLst>
          </p:cNvPr>
          <p:cNvGraphicFramePr>
            <a:graphicFrameLocks noGrp="1"/>
          </p:cNvGraphicFramePr>
          <p:nvPr>
            <p:ph idx="1"/>
            <p:extLst>
              <p:ext uri="{D42A27DB-BD31-4B8C-83A1-F6EECF244321}">
                <p14:modId xmlns:p14="http://schemas.microsoft.com/office/powerpoint/2010/main" val="3187404949"/>
              </p:ext>
            </p:extLst>
          </p:nvPr>
        </p:nvGraphicFramePr>
        <p:xfrm>
          <a:off x="838200" y="2990849"/>
          <a:ext cx="10515600" cy="3730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190583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256B7E-1633-44AB-8584-82DF5B726834}"/>
              </a:ext>
            </a:extLst>
          </p:cNvPr>
          <p:cNvSpPr>
            <a:spLocks noGrp="1"/>
          </p:cNvSpPr>
          <p:nvPr>
            <p:ph type="title"/>
          </p:nvPr>
        </p:nvSpPr>
        <p:spPr>
          <a:xfrm>
            <a:off x="5315714" y="1975367"/>
            <a:ext cx="4974336" cy="1325880"/>
          </a:xfrm>
        </p:spPr>
        <p:txBody>
          <a:bodyPr/>
          <a:lstStyle/>
          <a:p>
            <a:pPr algn="ctr"/>
            <a:r>
              <a:rPr lang="en-US" dirty="0"/>
              <a:t>Summary</a:t>
            </a:r>
          </a:p>
        </p:txBody>
      </p:sp>
      <p:sp>
        <p:nvSpPr>
          <p:cNvPr id="26" name="Text Placeholder 25">
            <a:extLst>
              <a:ext uri="{FF2B5EF4-FFF2-40B4-BE49-F238E27FC236}">
                <a16:creationId xmlns:a16="http://schemas.microsoft.com/office/drawing/2014/main" id="{FAA80863-7DDD-E33E-7C2A-C806622CEF7D}"/>
              </a:ext>
            </a:extLst>
          </p:cNvPr>
          <p:cNvSpPr>
            <a:spLocks noGrp="1"/>
          </p:cNvSpPr>
          <p:nvPr>
            <p:ph type="body" sz="quarter" idx="13"/>
          </p:nvPr>
        </p:nvSpPr>
        <p:spPr/>
        <p:txBody>
          <a:bodyPr/>
          <a:lstStyle/>
          <a:p>
            <a:r>
              <a:rPr lang="en-US" dirty="0"/>
              <a:t>S</a:t>
            </a:r>
          </a:p>
        </p:txBody>
      </p:sp>
      <p:pic>
        <p:nvPicPr>
          <p:cNvPr id="10" name="Picture 9" descr="Floral leaf accent">
            <a:extLst>
              <a:ext uri="{FF2B5EF4-FFF2-40B4-BE49-F238E27FC236}">
                <a16:creationId xmlns:a16="http://schemas.microsoft.com/office/drawing/2014/main" id="{1CABBF9A-AC19-48D9-D218-D09928CE166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990394" y="3301247"/>
            <a:ext cx="1250823" cy="794641"/>
          </a:xfrm>
          <a:prstGeom prst="rect">
            <a:avLst/>
          </a:prstGeom>
        </p:spPr>
      </p:pic>
      <p:sp>
        <p:nvSpPr>
          <p:cNvPr id="7" name="Footer Placeholder 6">
            <a:extLst>
              <a:ext uri="{FF2B5EF4-FFF2-40B4-BE49-F238E27FC236}">
                <a16:creationId xmlns:a16="http://schemas.microsoft.com/office/drawing/2014/main" id="{486CE65B-C283-8A90-DF86-161AC356BEA0}"/>
              </a:ext>
            </a:extLst>
          </p:cNvPr>
          <p:cNvSpPr>
            <a:spLocks noGrp="1"/>
          </p:cNvSpPr>
          <p:nvPr>
            <p:ph type="ftr" sz="quarter" idx="11"/>
          </p:nvPr>
        </p:nvSpPr>
        <p:spPr/>
        <p:txBody>
          <a:bodyPr/>
          <a:lstStyle/>
          <a:p>
            <a:r>
              <a:rPr lang="en-US" dirty="0"/>
              <a:t>Presentation title</a:t>
            </a:r>
          </a:p>
        </p:txBody>
      </p:sp>
      <p:sp>
        <p:nvSpPr>
          <p:cNvPr id="9" name="Slide Number Placeholder 7">
            <a:extLst>
              <a:ext uri="{FF2B5EF4-FFF2-40B4-BE49-F238E27FC236}">
                <a16:creationId xmlns:a16="http://schemas.microsoft.com/office/drawing/2014/main" id="{FEDDE84F-33A7-1FC6-0912-6F42974F3C31}"/>
              </a:ext>
            </a:extLst>
          </p:cNvPr>
          <p:cNvSpPr>
            <a:spLocks noGrp="1"/>
          </p:cNvSpPr>
          <p:nvPr>
            <p:ph type="sldNum" sz="quarter" idx="12"/>
          </p:nvPr>
        </p:nvSpPr>
        <p:spPr/>
        <p:txBody>
          <a:bodyPr/>
          <a:lstStyle/>
          <a:p>
            <a:fld id="{294A09A9-5501-47C1-A89A-A340965A2BE2}" type="slidenum">
              <a:rPr lang="en-US" smtClean="0"/>
              <a:pPr/>
              <a:t>13</a:t>
            </a:fld>
            <a:endParaRPr lang="en-US" dirty="0"/>
          </a:p>
        </p:txBody>
      </p:sp>
    </p:spTree>
    <p:extLst>
      <p:ext uri="{BB962C8B-B14F-4D97-AF65-F5344CB8AC3E}">
        <p14:creationId xmlns:p14="http://schemas.microsoft.com/office/powerpoint/2010/main" val="29856100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554157-869F-9BBE-CFCF-717129CA6907}"/>
              </a:ext>
            </a:extLst>
          </p:cNvPr>
          <p:cNvSpPr>
            <a:spLocks noGrp="1"/>
          </p:cNvSpPr>
          <p:nvPr>
            <p:ph type="title"/>
          </p:nvPr>
        </p:nvSpPr>
        <p:spPr>
          <a:xfrm>
            <a:off x="1748028" y="981710"/>
            <a:ext cx="8695944" cy="1325880"/>
          </a:xfrm>
        </p:spPr>
        <p:txBody>
          <a:bodyPr/>
          <a:lstStyle/>
          <a:p>
            <a:r>
              <a:rPr lang="en-US" dirty="0">
                <a:solidFill>
                  <a:schemeClr val="accent3"/>
                </a:solidFill>
                <a:latin typeface="Baskerville Old Face" panose="02020602080505020303" pitchFamily="18" charset="77"/>
              </a:rPr>
              <a:t>Summary:</a:t>
            </a:r>
            <a:r>
              <a:rPr lang="en-US" dirty="0">
                <a:solidFill>
                  <a:schemeClr val="accent3"/>
                </a:solidFill>
              </a:rPr>
              <a:t> </a:t>
            </a:r>
            <a:endParaRPr lang="en-US" dirty="0"/>
          </a:p>
        </p:txBody>
      </p:sp>
      <p:sp>
        <p:nvSpPr>
          <p:cNvPr id="3" name="Content Placeholder 2">
            <a:extLst>
              <a:ext uri="{FF2B5EF4-FFF2-40B4-BE49-F238E27FC236}">
                <a16:creationId xmlns:a16="http://schemas.microsoft.com/office/drawing/2014/main" id="{DC9AC05D-560D-1665-8879-549C0B4EDE5C}"/>
              </a:ext>
            </a:extLst>
          </p:cNvPr>
          <p:cNvSpPr>
            <a:spLocks noGrp="1"/>
          </p:cNvSpPr>
          <p:nvPr>
            <p:ph idx="1"/>
          </p:nvPr>
        </p:nvSpPr>
        <p:spPr/>
        <p:txBody>
          <a:bodyPr/>
          <a:lstStyle/>
          <a:p>
            <a:pPr marL="342900" indent="-342900" algn="l">
              <a:buFont typeface="Arial" panose="020B0604020202020204" pitchFamily="34" charset="0"/>
              <a:buChar char="•"/>
            </a:pPr>
            <a:r>
              <a:rPr lang="en-US" sz="2400" dirty="0">
                <a:latin typeface="+mn-lt"/>
                <a:cs typeface="+mn-cs"/>
              </a:rPr>
              <a:t>Approving anything they </a:t>
            </a:r>
            <a:r>
              <a:rPr lang="en-US" sz="2000" dirty="0"/>
              <a:t>propose, is not necessarily best for the student </a:t>
            </a:r>
          </a:p>
          <a:p>
            <a:pPr marL="342900" indent="-342900" algn="l">
              <a:buFont typeface="Arial" panose="020B0604020202020204" pitchFamily="34" charset="0"/>
              <a:buChar char="•"/>
            </a:pPr>
            <a:r>
              <a:rPr lang="en-US" sz="2000" dirty="0"/>
              <a:t>Building positive professional relationships with Internship Providers benefits student opportunities</a:t>
            </a:r>
          </a:p>
          <a:p>
            <a:pPr marL="342900" indent="-342900" algn="l">
              <a:buFont typeface="Arial" panose="020B0604020202020204" pitchFamily="34" charset="0"/>
              <a:buChar char="•"/>
            </a:pPr>
            <a:r>
              <a:rPr lang="en-US" sz="2000" dirty="0"/>
              <a:t>Expanding student understanding of the wide range of opportunities available to them, makes them better prepared for the real-world post graduation.</a:t>
            </a:r>
          </a:p>
          <a:p>
            <a:pPr marL="0" indent="0" algn="l">
              <a:lnSpc>
                <a:spcPct val="100000"/>
              </a:lnSpc>
              <a:buNone/>
            </a:pPr>
            <a:endParaRPr lang="en-US" dirty="0">
              <a:solidFill>
                <a:schemeClr val="accent3"/>
              </a:solidFill>
              <a:cs typeface="Calibri"/>
            </a:endParaRPr>
          </a:p>
        </p:txBody>
      </p:sp>
      <p:sp>
        <p:nvSpPr>
          <p:cNvPr id="4" name="Footer Placeholder 3">
            <a:extLst>
              <a:ext uri="{FF2B5EF4-FFF2-40B4-BE49-F238E27FC236}">
                <a16:creationId xmlns:a16="http://schemas.microsoft.com/office/drawing/2014/main" id="{8EF088D1-E89A-FD55-EB44-49411774536D}"/>
              </a:ext>
            </a:extLst>
          </p:cNvPr>
          <p:cNvSpPr>
            <a:spLocks noGrp="1"/>
          </p:cNvSpPr>
          <p:nvPr>
            <p:ph type="ftr" sz="quarter" idx="10"/>
          </p:nvPr>
        </p:nvSpPr>
        <p:spPr/>
        <p:txBody>
          <a:bodyPr/>
          <a:lstStyle/>
          <a:p>
            <a:r>
              <a:rPr lang="en-US"/>
              <a:t>Presentation title</a:t>
            </a:r>
            <a:endParaRPr lang="en-US" dirty="0"/>
          </a:p>
        </p:txBody>
      </p:sp>
      <p:sp>
        <p:nvSpPr>
          <p:cNvPr id="5" name="Slide Number Placeholder 4">
            <a:extLst>
              <a:ext uri="{FF2B5EF4-FFF2-40B4-BE49-F238E27FC236}">
                <a16:creationId xmlns:a16="http://schemas.microsoft.com/office/drawing/2014/main" id="{94026A48-6EF8-D4D0-2C6E-1F96935EA501}"/>
              </a:ext>
            </a:extLst>
          </p:cNvPr>
          <p:cNvSpPr>
            <a:spLocks noGrp="1"/>
          </p:cNvSpPr>
          <p:nvPr>
            <p:ph type="sldNum" sz="quarter" idx="11"/>
          </p:nvPr>
        </p:nvSpPr>
        <p:spPr/>
        <p:txBody>
          <a:bodyPr/>
          <a:lstStyle/>
          <a:p>
            <a:fld id="{294A09A9-5501-47C1-A89A-A340965A2BE2}" type="slidenum">
              <a:rPr lang="en-US" smtClean="0"/>
              <a:pPr/>
              <a:t>14</a:t>
            </a:fld>
            <a:endParaRPr lang="en-US" dirty="0"/>
          </a:p>
        </p:txBody>
      </p:sp>
      <p:sp>
        <p:nvSpPr>
          <p:cNvPr id="6" name="Text Placeholder 2">
            <a:extLst>
              <a:ext uri="{FF2B5EF4-FFF2-40B4-BE49-F238E27FC236}">
                <a16:creationId xmlns:a16="http://schemas.microsoft.com/office/drawing/2014/main" id="{4F5789D0-995C-99BD-92BC-F7A46D4E3065}"/>
              </a:ext>
            </a:extLst>
          </p:cNvPr>
          <p:cNvSpPr txBox="1">
            <a:spLocks/>
          </p:cNvSpPr>
          <p:nvPr/>
        </p:nvSpPr>
        <p:spPr>
          <a:xfrm>
            <a:off x="2948125" y="2074418"/>
            <a:ext cx="6295750" cy="466344"/>
          </a:xfrm>
          <a:prstGeom prst="rect">
            <a:avLst/>
          </a:prstGeom>
        </p:spPr>
        <p:txBody>
          <a:bodyPr vert="horz" lIns="91440" tIns="45720" rIns="91440" bIns="45720" rtlCol="0">
            <a:noAutofit/>
          </a:bodyPr>
          <a:lstStyle>
            <a:lvl1pPr marL="0" indent="0" algn="ctr" defTabSz="914400" rtl="0" eaLnBrk="1" latinLnBrk="0" hangingPunct="1">
              <a:lnSpc>
                <a:spcPct val="100000"/>
              </a:lnSpc>
              <a:spcBef>
                <a:spcPts val="1000"/>
              </a:spcBef>
              <a:buClr>
                <a:srgbClr val="73292A"/>
              </a:buClr>
              <a:buFont typeface="Arial" panose="020B0604020202020204" pitchFamily="34" charset="0"/>
              <a:buNone/>
              <a:defRPr sz="2000" kern="1200">
                <a:solidFill>
                  <a:schemeClr val="accent3"/>
                </a:solidFill>
                <a:latin typeface="Gill Sans Nova Light" panose="020F0302020204030204" pitchFamily="34" charset="0"/>
                <a:ea typeface="+mn-ea"/>
                <a:cs typeface="Gill Sans Nova Light" panose="020F0302020204030204" pitchFamily="34" charset="0"/>
              </a:defRPr>
            </a:lvl1pPr>
            <a:lvl2pPr marL="685800" indent="-228600" algn="ctr" defTabSz="914400" rtl="0" eaLnBrk="1" latinLnBrk="0" hangingPunct="1">
              <a:lnSpc>
                <a:spcPct val="100000"/>
              </a:lnSpc>
              <a:spcBef>
                <a:spcPts val="500"/>
              </a:spcBef>
              <a:buClr>
                <a:srgbClr val="73292A"/>
              </a:buClr>
              <a:buFont typeface="Arial" panose="020B0604020202020204" pitchFamily="34" charset="0"/>
              <a:buChar char="•"/>
              <a:defRPr sz="1800" kern="1200">
                <a:solidFill>
                  <a:schemeClr val="accent3"/>
                </a:solidFill>
                <a:latin typeface="Gill Sans Nova Light" panose="020F0302020204030204" pitchFamily="34" charset="0"/>
                <a:ea typeface="+mn-ea"/>
                <a:cs typeface="Gill Sans Nova Light" panose="020F0302020204030204" pitchFamily="34" charset="0"/>
              </a:defRPr>
            </a:lvl2pPr>
            <a:lvl3pPr marL="1143000" indent="-228600" algn="ctr" defTabSz="914400" rtl="0" eaLnBrk="1" latinLnBrk="0" hangingPunct="1">
              <a:lnSpc>
                <a:spcPct val="90000"/>
              </a:lnSpc>
              <a:spcBef>
                <a:spcPts val="500"/>
              </a:spcBef>
              <a:buClr>
                <a:srgbClr val="73292A"/>
              </a:buClr>
              <a:buFont typeface="Arial" panose="020B0604020202020204" pitchFamily="34" charset="0"/>
              <a:buChar char="•"/>
              <a:defRPr sz="1600" kern="1200">
                <a:solidFill>
                  <a:schemeClr val="accent3"/>
                </a:solidFill>
                <a:latin typeface="Gill Sans Nova Light" panose="020F0302020204030204" pitchFamily="34" charset="0"/>
                <a:ea typeface="+mn-ea"/>
                <a:cs typeface="Gill Sans Nova Light" panose="020F0302020204030204" pitchFamily="34" charset="0"/>
              </a:defRPr>
            </a:lvl3pPr>
            <a:lvl4pPr marL="1600200" indent="-228600" algn="ctr" defTabSz="914400" rtl="0" eaLnBrk="1" latinLnBrk="0" hangingPunct="1">
              <a:lnSpc>
                <a:spcPct val="90000"/>
              </a:lnSpc>
              <a:spcBef>
                <a:spcPts val="500"/>
              </a:spcBef>
              <a:buClr>
                <a:srgbClr val="73292A"/>
              </a:buClr>
              <a:buFont typeface="Arial" panose="020B0604020202020204" pitchFamily="34" charset="0"/>
              <a:buChar char="•"/>
              <a:defRPr sz="1400" kern="1200">
                <a:solidFill>
                  <a:schemeClr val="accent3"/>
                </a:solidFill>
                <a:latin typeface="Gill Sans Nova Light" panose="020F0302020204030204" pitchFamily="34" charset="0"/>
                <a:ea typeface="+mn-ea"/>
                <a:cs typeface="Gill Sans Nova Light" panose="020F0302020204030204" pitchFamily="34" charset="0"/>
              </a:defRPr>
            </a:lvl4pPr>
            <a:lvl5pPr marL="2057400" indent="-228600" algn="ctr" defTabSz="914400" rtl="0" eaLnBrk="1" latinLnBrk="0" hangingPunct="1">
              <a:lnSpc>
                <a:spcPct val="90000"/>
              </a:lnSpc>
              <a:spcBef>
                <a:spcPts val="500"/>
              </a:spcBef>
              <a:buClr>
                <a:srgbClr val="73292A"/>
              </a:buClr>
              <a:buFont typeface="Arial" panose="020B0604020202020204" pitchFamily="34" charset="0"/>
              <a:buChar char="•"/>
              <a:defRPr sz="1400" kern="1200">
                <a:solidFill>
                  <a:schemeClr val="accent3"/>
                </a:solidFill>
                <a:latin typeface="Gill Sans Nova Light" panose="020F0302020204030204" pitchFamily="34" charset="0"/>
                <a:ea typeface="+mn-ea"/>
                <a:cs typeface="Gill Sans Nova Light" panose="020F03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600" b="1" dirty="0"/>
              <a:t>My main job is to help students!</a:t>
            </a:r>
          </a:p>
        </p:txBody>
      </p:sp>
    </p:spTree>
    <p:extLst>
      <p:ext uri="{BB962C8B-B14F-4D97-AF65-F5344CB8AC3E}">
        <p14:creationId xmlns:p14="http://schemas.microsoft.com/office/powerpoint/2010/main" val="5207005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5EB5DC-8C2B-5750-6E12-9A35C0FFBA00}"/>
              </a:ext>
            </a:extLst>
          </p:cNvPr>
          <p:cNvSpPr>
            <a:spLocks noGrp="1"/>
          </p:cNvSpPr>
          <p:nvPr>
            <p:ph type="title"/>
          </p:nvPr>
        </p:nvSpPr>
        <p:spPr/>
        <p:txBody>
          <a:bodyPr/>
          <a:lstStyle/>
          <a:p>
            <a:r>
              <a:rPr lang="en-US" dirty="0"/>
              <a:t>Thank you</a:t>
            </a:r>
          </a:p>
        </p:txBody>
      </p:sp>
      <p:sp>
        <p:nvSpPr>
          <p:cNvPr id="5" name="Content Placeholder 4">
            <a:extLst>
              <a:ext uri="{FF2B5EF4-FFF2-40B4-BE49-F238E27FC236}">
                <a16:creationId xmlns:a16="http://schemas.microsoft.com/office/drawing/2014/main" id="{AAF5CF3F-E5EF-5769-3F83-24ADB4412BBF}"/>
              </a:ext>
            </a:extLst>
          </p:cNvPr>
          <p:cNvSpPr>
            <a:spLocks noGrp="1"/>
          </p:cNvSpPr>
          <p:nvPr>
            <p:ph idx="1"/>
          </p:nvPr>
        </p:nvSpPr>
        <p:spPr>
          <a:xfrm>
            <a:off x="7348728" y="2007108"/>
            <a:ext cx="3980688" cy="2843784"/>
          </a:xfrm>
        </p:spPr>
        <p:txBody>
          <a:bodyPr/>
          <a:lstStyle/>
          <a:p>
            <a:r>
              <a:rPr lang="en-US" dirty="0"/>
              <a:t>Karen Christensen​</a:t>
            </a:r>
          </a:p>
          <a:p>
            <a:r>
              <a:rPr lang="en-US" dirty="0"/>
              <a:t>karen@byu.edu</a:t>
            </a:r>
          </a:p>
          <a:p>
            <a:r>
              <a:rPr lang="en-US" dirty="0"/>
              <a:t>https://fhssinternships.byu.edu/</a:t>
            </a:r>
          </a:p>
        </p:txBody>
      </p:sp>
    </p:spTree>
    <p:extLst>
      <p:ext uri="{BB962C8B-B14F-4D97-AF65-F5344CB8AC3E}">
        <p14:creationId xmlns:p14="http://schemas.microsoft.com/office/powerpoint/2010/main" val="27902518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2DF434-28DB-4621-A497-D62C41CE0419}"/>
              </a:ext>
            </a:extLst>
          </p:cNvPr>
          <p:cNvSpPr>
            <a:spLocks noGrp="1"/>
          </p:cNvSpPr>
          <p:nvPr>
            <p:ph type="title"/>
          </p:nvPr>
        </p:nvSpPr>
        <p:spPr/>
        <p:txBody>
          <a:bodyPr>
            <a:normAutofit/>
          </a:bodyPr>
          <a:lstStyle/>
          <a:p>
            <a:r>
              <a:rPr lang="en-US" dirty="0">
                <a:solidFill>
                  <a:schemeClr val="accent3"/>
                </a:solidFill>
                <a:latin typeface="Baskerville Old Face" panose="02020602080505020303" pitchFamily="18" charset="77"/>
                <a:cs typeface="Calibri Light"/>
              </a:rPr>
              <a:t>Agenda</a:t>
            </a:r>
            <a:endParaRPr lang="en-US" dirty="0">
              <a:solidFill>
                <a:schemeClr val="accent3"/>
              </a:solidFill>
              <a:latin typeface="Baskerville Old Face" panose="02020602080505020303" pitchFamily="18" charset="77"/>
            </a:endParaRPr>
          </a:p>
        </p:txBody>
      </p:sp>
      <p:sp>
        <p:nvSpPr>
          <p:cNvPr id="4" name="Text Placeholder 3">
            <a:extLst>
              <a:ext uri="{FF2B5EF4-FFF2-40B4-BE49-F238E27FC236}">
                <a16:creationId xmlns:a16="http://schemas.microsoft.com/office/drawing/2014/main" id="{7090AC0D-F624-B281-1AB5-687E5F6B3291}"/>
              </a:ext>
            </a:extLst>
          </p:cNvPr>
          <p:cNvSpPr>
            <a:spLocks noGrp="1"/>
          </p:cNvSpPr>
          <p:nvPr>
            <p:ph type="body" sz="quarter" idx="13"/>
          </p:nvPr>
        </p:nvSpPr>
        <p:spPr/>
        <p:txBody>
          <a:bodyPr/>
          <a:lstStyle/>
          <a:p>
            <a:r>
              <a:rPr lang="en-US" dirty="0"/>
              <a:t>A</a:t>
            </a:r>
          </a:p>
        </p:txBody>
      </p:sp>
      <p:pic>
        <p:nvPicPr>
          <p:cNvPr id="10" name="Picture 9" descr="Floral leaf accent">
            <a:extLst>
              <a:ext uri="{FF2B5EF4-FFF2-40B4-BE49-F238E27FC236}">
                <a16:creationId xmlns:a16="http://schemas.microsoft.com/office/drawing/2014/main" id="{08A3395B-5659-47E4-8F54-71340961FF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941633" flipH="1">
            <a:off x="1654192" y="3058939"/>
            <a:ext cx="1243661" cy="790090"/>
          </a:xfrm>
          <a:prstGeom prst="rect">
            <a:avLst/>
          </a:prstGeom>
        </p:spPr>
      </p:pic>
      <p:pic>
        <p:nvPicPr>
          <p:cNvPr id="1929" name="Picture 1928" descr="Floral leaf accent">
            <a:extLst>
              <a:ext uri="{FF2B5EF4-FFF2-40B4-BE49-F238E27FC236}">
                <a16:creationId xmlns:a16="http://schemas.microsoft.com/office/drawing/2014/main" id="{CF8E7A1B-4724-55CB-6FAD-D8E7562935E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37260" y="2342954"/>
            <a:ext cx="1791038" cy="2033695"/>
          </a:xfrm>
          <a:prstGeom prst="rect">
            <a:avLst/>
          </a:prstGeom>
        </p:spPr>
      </p:pic>
      <p:sp>
        <p:nvSpPr>
          <p:cNvPr id="3" name="Content Placeholder 2">
            <a:extLst>
              <a:ext uri="{FF2B5EF4-FFF2-40B4-BE49-F238E27FC236}">
                <a16:creationId xmlns:a16="http://schemas.microsoft.com/office/drawing/2014/main" id="{22788C46-D0BC-4307-AE55-7601A139E7CB}"/>
              </a:ext>
            </a:extLst>
          </p:cNvPr>
          <p:cNvSpPr>
            <a:spLocks noGrp="1"/>
          </p:cNvSpPr>
          <p:nvPr>
            <p:ph sz="quarter" idx="4"/>
          </p:nvPr>
        </p:nvSpPr>
        <p:spPr>
          <a:xfrm>
            <a:off x="7357730" y="2194560"/>
            <a:ext cx="4575190" cy="4306824"/>
          </a:xfrm>
        </p:spPr>
        <p:txBody>
          <a:bodyPr vert="horz" lIns="91440" tIns="45720" rIns="91440" bIns="45720" rtlCol="0" anchor="t">
            <a:normAutofit/>
          </a:bodyPr>
          <a:lstStyle/>
          <a:p>
            <a:pPr marL="0" indent="0">
              <a:lnSpc>
                <a:spcPct val="150000"/>
              </a:lnSpc>
              <a:buNone/>
            </a:pPr>
            <a:r>
              <a:rPr lang="en-US" sz="2400" dirty="0">
                <a:solidFill>
                  <a:schemeClr val="accent3"/>
                </a:solidFill>
                <a:latin typeface="Gill Sans Nova Light" panose="020B0302020104020203" pitchFamily="34" charset="0"/>
                <a:cs typeface="Gill Sans Light" panose="020B0302020104020203" pitchFamily="34" charset="-79"/>
              </a:rPr>
              <a:t>Differences Across Campus</a:t>
            </a:r>
          </a:p>
          <a:p>
            <a:pPr marL="0" indent="0">
              <a:lnSpc>
                <a:spcPct val="150000"/>
              </a:lnSpc>
              <a:buNone/>
            </a:pPr>
            <a:r>
              <a:rPr lang="en-US" sz="2400" dirty="0">
                <a:solidFill>
                  <a:schemeClr val="accent3"/>
                </a:solidFill>
                <a:latin typeface="Gill Sans Nova Light" panose="020B0302020104020203" pitchFamily="34" charset="0"/>
                <a:cs typeface="Gill Sans Light" panose="020B0302020104020203" pitchFamily="34" charset="-79"/>
              </a:rPr>
              <a:t>Primary Goal</a:t>
            </a:r>
          </a:p>
          <a:p>
            <a:pPr marL="0" indent="0">
              <a:lnSpc>
                <a:spcPct val="150000"/>
              </a:lnSpc>
              <a:buNone/>
            </a:pPr>
            <a:r>
              <a:rPr lang="en-US" sz="2400" dirty="0">
                <a:solidFill>
                  <a:schemeClr val="accent3"/>
                </a:solidFill>
                <a:latin typeface="Gill Sans Nova Light" panose="020B0302020104020203" pitchFamily="34" charset="0"/>
                <a:cs typeface="Gill Sans Light" panose="020B0302020104020203" pitchFamily="34" charset="-79"/>
              </a:rPr>
              <a:t>Benefits of Internship Experience</a:t>
            </a:r>
          </a:p>
          <a:p>
            <a:pPr marL="0" indent="0">
              <a:lnSpc>
                <a:spcPct val="150000"/>
              </a:lnSpc>
              <a:buNone/>
            </a:pPr>
            <a:r>
              <a:rPr lang="en-US" sz="2400" dirty="0">
                <a:solidFill>
                  <a:schemeClr val="accent3"/>
                </a:solidFill>
                <a:latin typeface="Gill Sans Nova Light" panose="020B0302020104020203" pitchFamily="34" charset="0"/>
                <a:cs typeface="Gill Sans Light" panose="020B0302020104020203" pitchFamily="34" charset="-79"/>
              </a:rPr>
              <a:t>Process for Vetting Internship Sites</a:t>
            </a:r>
          </a:p>
          <a:p>
            <a:pPr marL="0" indent="0">
              <a:lnSpc>
                <a:spcPct val="150000"/>
              </a:lnSpc>
              <a:buNone/>
            </a:pPr>
            <a:r>
              <a:rPr lang="en-US" sz="2400" dirty="0">
                <a:solidFill>
                  <a:schemeClr val="accent3"/>
                </a:solidFill>
                <a:latin typeface="Gill Sans Nova Light" panose="020B0302020104020203" pitchFamily="34" charset="0"/>
                <a:cs typeface="Gill Sans Light" panose="020B0302020104020203" pitchFamily="34" charset="-79"/>
              </a:rPr>
              <a:t>Summary</a:t>
            </a:r>
          </a:p>
          <a:p>
            <a:endParaRPr lang="en-US" dirty="0">
              <a:solidFill>
                <a:schemeClr val="accent3"/>
              </a:solidFill>
              <a:latin typeface="Gill Sans Nova Light" panose="020B0302020104020203" pitchFamily="34" charset="0"/>
              <a:cs typeface="Calibri"/>
            </a:endParaRPr>
          </a:p>
        </p:txBody>
      </p:sp>
      <p:sp>
        <p:nvSpPr>
          <p:cNvPr id="5" name="Footer Placeholder 4">
            <a:extLst>
              <a:ext uri="{FF2B5EF4-FFF2-40B4-BE49-F238E27FC236}">
                <a16:creationId xmlns:a16="http://schemas.microsoft.com/office/drawing/2014/main" id="{4A947406-5839-A735-732D-5690E6315B95}"/>
              </a:ext>
            </a:extLst>
          </p:cNvPr>
          <p:cNvSpPr>
            <a:spLocks noGrp="1"/>
          </p:cNvSpPr>
          <p:nvPr>
            <p:ph type="ftr" sz="quarter" idx="11"/>
          </p:nvPr>
        </p:nvSpPr>
        <p:spPr/>
        <p:txBody>
          <a:bodyPr/>
          <a:lstStyle/>
          <a:p>
            <a:r>
              <a:rPr lang="en-US"/>
              <a:t>Presentation title</a:t>
            </a:r>
            <a:endParaRPr lang="en-US" dirty="0"/>
          </a:p>
        </p:txBody>
      </p:sp>
      <p:sp>
        <p:nvSpPr>
          <p:cNvPr id="6" name="Slide Number Placeholder 5">
            <a:extLst>
              <a:ext uri="{FF2B5EF4-FFF2-40B4-BE49-F238E27FC236}">
                <a16:creationId xmlns:a16="http://schemas.microsoft.com/office/drawing/2014/main" id="{662884A3-BD82-0FC6-A582-54DD17DBCB4A}"/>
              </a:ext>
            </a:extLst>
          </p:cNvPr>
          <p:cNvSpPr>
            <a:spLocks noGrp="1"/>
          </p:cNvSpPr>
          <p:nvPr>
            <p:ph type="sldNum" sz="quarter" idx="12"/>
          </p:nvPr>
        </p:nvSpPr>
        <p:spPr/>
        <p:txBody>
          <a:bodyPr/>
          <a:lstStyle/>
          <a:p>
            <a:fld id="{294A09A9-5501-47C1-A89A-A340965A2BE2}" type="slidenum">
              <a:rPr lang="en-US" smtClean="0"/>
              <a:t>2</a:t>
            </a:fld>
            <a:endParaRPr lang="en-US" dirty="0"/>
          </a:p>
        </p:txBody>
      </p:sp>
    </p:spTree>
    <p:extLst>
      <p:ext uri="{BB962C8B-B14F-4D97-AF65-F5344CB8AC3E}">
        <p14:creationId xmlns:p14="http://schemas.microsoft.com/office/powerpoint/2010/main" val="18595278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60295B-54B9-4937-90E3-BAB9CE69E30B}"/>
              </a:ext>
            </a:extLst>
          </p:cNvPr>
          <p:cNvSpPr>
            <a:spLocks noGrp="1"/>
          </p:cNvSpPr>
          <p:nvPr>
            <p:ph type="title"/>
          </p:nvPr>
        </p:nvSpPr>
        <p:spPr>
          <a:xfrm>
            <a:off x="1153668" y="4147760"/>
            <a:ext cx="9884664" cy="731520"/>
          </a:xfrm>
        </p:spPr>
        <p:txBody>
          <a:bodyPr/>
          <a:lstStyle/>
          <a:p>
            <a:r>
              <a:rPr lang="en-US" dirty="0"/>
              <a:t>Differences Across Campus</a:t>
            </a:r>
          </a:p>
        </p:txBody>
      </p:sp>
    </p:spTree>
    <p:extLst>
      <p:ext uri="{BB962C8B-B14F-4D97-AF65-F5344CB8AC3E}">
        <p14:creationId xmlns:p14="http://schemas.microsoft.com/office/powerpoint/2010/main" val="8047278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002655-34DF-25F9-4640-B2CE5329AD1A}"/>
              </a:ext>
            </a:extLst>
          </p:cNvPr>
          <p:cNvSpPr>
            <a:spLocks noGrp="1"/>
          </p:cNvSpPr>
          <p:nvPr>
            <p:ph type="title"/>
          </p:nvPr>
        </p:nvSpPr>
        <p:spPr>
          <a:xfrm>
            <a:off x="1492846" y="1139176"/>
            <a:ext cx="8695944" cy="1325880"/>
          </a:xfrm>
        </p:spPr>
        <p:txBody>
          <a:bodyPr/>
          <a:lstStyle/>
          <a:p>
            <a:r>
              <a:rPr lang="en-US" dirty="0"/>
              <a:t>Differences Across Campus:</a:t>
            </a:r>
          </a:p>
        </p:txBody>
      </p:sp>
      <p:sp>
        <p:nvSpPr>
          <p:cNvPr id="3" name="Content Placeholder 2">
            <a:extLst>
              <a:ext uri="{FF2B5EF4-FFF2-40B4-BE49-F238E27FC236}">
                <a16:creationId xmlns:a16="http://schemas.microsoft.com/office/drawing/2014/main" id="{1A585715-2793-160B-269E-D9516C84D73A}"/>
              </a:ext>
            </a:extLst>
          </p:cNvPr>
          <p:cNvSpPr>
            <a:spLocks noGrp="1"/>
          </p:cNvSpPr>
          <p:nvPr>
            <p:ph idx="1"/>
          </p:nvPr>
        </p:nvSpPr>
        <p:spPr>
          <a:xfrm>
            <a:off x="2223516" y="2290253"/>
            <a:ext cx="7744968" cy="2579459"/>
          </a:xfrm>
        </p:spPr>
        <p:txBody>
          <a:bodyPr>
            <a:normAutofit lnSpcReduction="10000"/>
          </a:bodyPr>
          <a:lstStyle/>
          <a:p>
            <a:r>
              <a:rPr lang="en-US" sz="2800" dirty="0"/>
              <a:t>Each Department has their own requirements and expectations for internship credit, so I know what our office does will not necessarily fit all Internship Programs. Hopefully, you will get ideas that you can tweak to fit your program as I have learned to do from each of you over the years.</a:t>
            </a:r>
          </a:p>
        </p:txBody>
      </p:sp>
      <p:sp>
        <p:nvSpPr>
          <p:cNvPr id="4" name="Footer Placeholder 3">
            <a:extLst>
              <a:ext uri="{FF2B5EF4-FFF2-40B4-BE49-F238E27FC236}">
                <a16:creationId xmlns:a16="http://schemas.microsoft.com/office/drawing/2014/main" id="{A3609A75-5E9A-C165-5A1D-764F9E96B722}"/>
              </a:ext>
            </a:extLst>
          </p:cNvPr>
          <p:cNvSpPr>
            <a:spLocks noGrp="1"/>
          </p:cNvSpPr>
          <p:nvPr>
            <p:ph type="ftr" sz="quarter" idx="10"/>
          </p:nvPr>
        </p:nvSpPr>
        <p:spPr/>
        <p:txBody>
          <a:bodyPr/>
          <a:lstStyle/>
          <a:p>
            <a:r>
              <a:rPr lang="en-US"/>
              <a:t>Presentation title</a:t>
            </a:r>
            <a:endParaRPr lang="en-US" dirty="0"/>
          </a:p>
        </p:txBody>
      </p:sp>
      <p:sp>
        <p:nvSpPr>
          <p:cNvPr id="5" name="Slide Number Placeholder 4">
            <a:extLst>
              <a:ext uri="{FF2B5EF4-FFF2-40B4-BE49-F238E27FC236}">
                <a16:creationId xmlns:a16="http://schemas.microsoft.com/office/drawing/2014/main" id="{0108060B-6C9E-CFFF-55DE-F0D645C094DC}"/>
              </a:ext>
            </a:extLst>
          </p:cNvPr>
          <p:cNvSpPr>
            <a:spLocks noGrp="1"/>
          </p:cNvSpPr>
          <p:nvPr>
            <p:ph type="sldNum" sz="quarter" idx="11"/>
          </p:nvPr>
        </p:nvSpPr>
        <p:spPr/>
        <p:txBody>
          <a:bodyPr/>
          <a:lstStyle/>
          <a:p>
            <a:fld id="{294A09A9-5501-47C1-A89A-A340965A2BE2}" type="slidenum">
              <a:rPr lang="en-US" smtClean="0"/>
              <a:pPr/>
              <a:t>4</a:t>
            </a:fld>
            <a:endParaRPr lang="en-US" dirty="0"/>
          </a:p>
        </p:txBody>
      </p:sp>
    </p:spTree>
    <p:extLst>
      <p:ext uri="{BB962C8B-B14F-4D97-AF65-F5344CB8AC3E}">
        <p14:creationId xmlns:p14="http://schemas.microsoft.com/office/powerpoint/2010/main" val="4880237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60295B-54B9-4937-90E3-BAB9CE69E30B}"/>
              </a:ext>
            </a:extLst>
          </p:cNvPr>
          <p:cNvSpPr>
            <a:spLocks noGrp="1"/>
          </p:cNvSpPr>
          <p:nvPr>
            <p:ph type="title"/>
          </p:nvPr>
        </p:nvSpPr>
        <p:spPr>
          <a:xfrm>
            <a:off x="1153668" y="4211556"/>
            <a:ext cx="9884664" cy="731520"/>
          </a:xfrm>
        </p:spPr>
        <p:txBody>
          <a:bodyPr/>
          <a:lstStyle/>
          <a:p>
            <a:r>
              <a:rPr lang="en-US" dirty="0"/>
              <a:t>Primary goal</a:t>
            </a:r>
          </a:p>
        </p:txBody>
      </p:sp>
    </p:spTree>
    <p:extLst>
      <p:ext uri="{BB962C8B-B14F-4D97-AF65-F5344CB8AC3E}">
        <p14:creationId xmlns:p14="http://schemas.microsoft.com/office/powerpoint/2010/main" val="34467973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002655-34DF-25F9-4640-B2CE5329AD1A}"/>
              </a:ext>
            </a:extLst>
          </p:cNvPr>
          <p:cNvSpPr>
            <a:spLocks noGrp="1"/>
          </p:cNvSpPr>
          <p:nvPr>
            <p:ph type="title"/>
          </p:nvPr>
        </p:nvSpPr>
        <p:spPr>
          <a:xfrm>
            <a:off x="1492846" y="1139176"/>
            <a:ext cx="8695944" cy="1325880"/>
          </a:xfrm>
        </p:spPr>
        <p:txBody>
          <a:bodyPr/>
          <a:lstStyle/>
          <a:p>
            <a:r>
              <a:rPr lang="en-US" dirty="0"/>
              <a:t>Primary Goal:</a:t>
            </a:r>
          </a:p>
        </p:txBody>
      </p:sp>
      <p:sp>
        <p:nvSpPr>
          <p:cNvPr id="3" name="Content Placeholder 2">
            <a:extLst>
              <a:ext uri="{FF2B5EF4-FFF2-40B4-BE49-F238E27FC236}">
                <a16:creationId xmlns:a16="http://schemas.microsoft.com/office/drawing/2014/main" id="{1A585715-2793-160B-269E-D9516C84D73A}"/>
              </a:ext>
            </a:extLst>
          </p:cNvPr>
          <p:cNvSpPr>
            <a:spLocks noGrp="1"/>
          </p:cNvSpPr>
          <p:nvPr>
            <p:ph idx="1"/>
          </p:nvPr>
        </p:nvSpPr>
        <p:spPr>
          <a:xfrm>
            <a:off x="2223516" y="2290253"/>
            <a:ext cx="7744968" cy="2579459"/>
          </a:xfrm>
        </p:spPr>
        <p:txBody>
          <a:bodyPr>
            <a:normAutofit fontScale="92500" lnSpcReduction="10000"/>
          </a:bodyPr>
          <a:lstStyle/>
          <a:p>
            <a:r>
              <a:rPr lang="en-US" sz="2400" dirty="0"/>
              <a:t>Creating a culture for students to incorporate multiple experiences outside of the classroom during their undergraduate programs. That can be part-time jobs, volunteer opportunities, or summer experiences—each of these builds resumes, gives students confidence in their chosen career path, and provides opportunity to gain marketable skills. Students just need to understand the importance of getting outside of the campus bubble where they can apply their classroom learning in real-world settings</a:t>
            </a:r>
            <a:r>
              <a:rPr lang="en-US" dirty="0"/>
              <a:t>.</a:t>
            </a:r>
          </a:p>
        </p:txBody>
      </p:sp>
      <p:sp>
        <p:nvSpPr>
          <p:cNvPr id="4" name="Footer Placeholder 3">
            <a:extLst>
              <a:ext uri="{FF2B5EF4-FFF2-40B4-BE49-F238E27FC236}">
                <a16:creationId xmlns:a16="http://schemas.microsoft.com/office/drawing/2014/main" id="{A3609A75-5E9A-C165-5A1D-764F9E96B722}"/>
              </a:ext>
            </a:extLst>
          </p:cNvPr>
          <p:cNvSpPr>
            <a:spLocks noGrp="1"/>
          </p:cNvSpPr>
          <p:nvPr>
            <p:ph type="ftr" sz="quarter" idx="10"/>
          </p:nvPr>
        </p:nvSpPr>
        <p:spPr/>
        <p:txBody>
          <a:bodyPr/>
          <a:lstStyle/>
          <a:p>
            <a:r>
              <a:rPr lang="en-US"/>
              <a:t>Presentation title</a:t>
            </a:r>
            <a:endParaRPr lang="en-US" dirty="0"/>
          </a:p>
        </p:txBody>
      </p:sp>
      <p:sp>
        <p:nvSpPr>
          <p:cNvPr id="5" name="Slide Number Placeholder 4">
            <a:extLst>
              <a:ext uri="{FF2B5EF4-FFF2-40B4-BE49-F238E27FC236}">
                <a16:creationId xmlns:a16="http://schemas.microsoft.com/office/drawing/2014/main" id="{0108060B-6C9E-CFFF-55DE-F0D645C094DC}"/>
              </a:ext>
            </a:extLst>
          </p:cNvPr>
          <p:cNvSpPr>
            <a:spLocks noGrp="1"/>
          </p:cNvSpPr>
          <p:nvPr>
            <p:ph type="sldNum" sz="quarter" idx="11"/>
          </p:nvPr>
        </p:nvSpPr>
        <p:spPr/>
        <p:txBody>
          <a:bodyPr/>
          <a:lstStyle/>
          <a:p>
            <a:fld id="{294A09A9-5501-47C1-A89A-A340965A2BE2}" type="slidenum">
              <a:rPr lang="en-US" smtClean="0"/>
              <a:pPr/>
              <a:t>6</a:t>
            </a:fld>
            <a:endParaRPr lang="en-US" dirty="0"/>
          </a:p>
        </p:txBody>
      </p:sp>
    </p:spTree>
    <p:extLst>
      <p:ext uri="{BB962C8B-B14F-4D97-AF65-F5344CB8AC3E}">
        <p14:creationId xmlns:p14="http://schemas.microsoft.com/office/powerpoint/2010/main" val="17329994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60295B-54B9-4937-90E3-BAB9CE69E30B}"/>
              </a:ext>
            </a:extLst>
          </p:cNvPr>
          <p:cNvSpPr>
            <a:spLocks noGrp="1"/>
          </p:cNvSpPr>
          <p:nvPr>
            <p:ph type="title"/>
          </p:nvPr>
        </p:nvSpPr>
        <p:spPr>
          <a:xfrm>
            <a:off x="1153668" y="4211556"/>
            <a:ext cx="9884664" cy="731520"/>
          </a:xfrm>
        </p:spPr>
        <p:txBody>
          <a:bodyPr/>
          <a:lstStyle/>
          <a:p>
            <a:r>
              <a:rPr lang="en-US" dirty="0"/>
              <a:t>Benefits of Internship Experience</a:t>
            </a:r>
          </a:p>
        </p:txBody>
      </p:sp>
    </p:spTree>
    <p:extLst>
      <p:ext uri="{BB962C8B-B14F-4D97-AF65-F5344CB8AC3E}">
        <p14:creationId xmlns:p14="http://schemas.microsoft.com/office/powerpoint/2010/main" val="42946955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002655-34DF-25F9-4640-B2CE5329AD1A}"/>
              </a:ext>
            </a:extLst>
          </p:cNvPr>
          <p:cNvSpPr>
            <a:spLocks noGrp="1"/>
          </p:cNvSpPr>
          <p:nvPr>
            <p:ph type="title"/>
          </p:nvPr>
        </p:nvSpPr>
        <p:spPr>
          <a:xfrm>
            <a:off x="1492846" y="1139176"/>
            <a:ext cx="8695944" cy="1325880"/>
          </a:xfrm>
        </p:spPr>
        <p:txBody>
          <a:bodyPr/>
          <a:lstStyle/>
          <a:p>
            <a:r>
              <a:rPr lang="en-US" dirty="0"/>
              <a:t>Benefits of Internship Experience:</a:t>
            </a:r>
          </a:p>
        </p:txBody>
      </p:sp>
      <p:sp>
        <p:nvSpPr>
          <p:cNvPr id="3" name="Content Placeholder 2">
            <a:extLst>
              <a:ext uri="{FF2B5EF4-FFF2-40B4-BE49-F238E27FC236}">
                <a16:creationId xmlns:a16="http://schemas.microsoft.com/office/drawing/2014/main" id="{1A585715-2793-160B-269E-D9516C84D73A}"/>
              </a:ext>
            </a:extLst>
          </p:cNvPr>
          <p:cNvSpPr>
            <a:spLocks noGrp="1"/>
          </p:cNvSpPr>
          <p:nvPr>
            <p:ph idx="1"/>
          </p:nvPr>
        </p:nvSpPr>
        <p:spPr>
          <a:xfrm>
            <a:off x="2003210" y="2311518"/>
            <a:ext cx="8153861" cy="2579459"/>
          </a:xfrm>
        </p:spPr>
        <p:txBody>
          <a:bodyPr>
            <a:normAutofit fontScale="92500"/>
          </a:bodyPr>
          <a:lstStyle/>
          <a:p>
            <a:pPr marL="342900" marR="0" lvl="0" indent="-342900" algn="l">
              <a:lnSpc>
                <a:spcPct val="107000"/>
              </a:lnSpc>
              <a:spcBef>
                <a:spcPts val="0"/>
              </a:spcBef>
              <a:spcAft>
                <a:spcPts val="0"/>
              </a:spcAft>
              <a:buFont typeface="Symbol" panose="05050102010706020507" pitchFamily="18" charset="2"/>
              <a:buChar char=""/>
            </a:pPr>
            <a:r>
              <a:rPr lang="en-US" sz="2200" dirty="0"/>
              <a:t>Explore different career paths</a:t>
            </a:r>
          </a:p>
          <a:p>
            <a:pPr marL="342900" marR="0" lvl="0" indent="-342900" algn="l">
              <a:lnSpc>
                <a:spcPct val="107000"/>
              </a:lnSpc>
              <a:spcBef>
                <a:spcPts val="0"/>
              </a:spcBef>
              <a:spcAft>
                <a:spcPts val="0"/>
              </a:spcAft>
              <a:buFont typeface="Symbol" panose="05050102010706020507" pitchFamily="18" charset="2"/>
              <a:buChar char=""/>
            </a:pPr>
            <a:r>
              <a:rPr lang="en-US" sz="2200" dirty="0"/>
              <a:t>Understand different work environments, cultures, management styles</a:t>
            </a:r>
          </a:p>
          <a:p>
            <a:pPr marL="342900" marR="0" lvl="0" indent="-342900" algn="l">
              <a:lnSpc>
                <a:spcPct val="107000"/>
              </a:lnSpc>
              <a:spcBef>
                <a:spcPts val="0"/>
              </a:spcBef>
              <a:spcAft>
                <a:spcPts val="0"/>
              </a:spcAft>
              <a:buFont typeface="Symbol" panose="05050102010706020507" pitchFamily="18" charset="2"/>
              <a:buChar char=""/>
            </a:pPr>
            <a:r>
              <a:rPr lang="en-US" sz="2200" dirty="0"/>
              <a:t>Develop new skills</a:t>
            </a:r>
          </a:p>
          <a:p>
            <a:pPr marL="342900" marR="0" lvl="0" indent="-342900" algn="l">
              <a:lnSpc>
                <a:spcPct val="107000"/>
              </a:lnSpc>
              <a:spcBef>
                <a:spcPts val="0"/>
              </a:spcBef>
              <a:spcAft>
                <a:spcPts val="0"/>
              </a:spcAft>
              <a:buFont typeface="Symbol" panose="05050102010706020507" pitchFamily="18" charset="2"/>
              <a:buChar char=""/>
            </a:pPr>
            <a:r>
              <a:rPr lang="en-US" sz="2200" dirty="0"/>
              <a:t>Recognize different expectations of classroom setting and professional setting</a:t>
            </a:r>
          </a:p>
          <a:p>
            <a:pPr marL="342900" marR="0" lvl="0" indent="-342900" algn="l">
              <a:lnSpc>
                <a:spcPct val="107000"/>
              </a:lnSpc>
              <a:spcBef>
                <a:spcPts val="0"/>
              </a:spcBef>
              <a:spcAft>
                <a:spcPts val="0"/>
              </a:spcAft>
              <a:buFont typeface="Symbol" panose="05050102010706020507" pitchFamily="18" charset="2"/>
              <a:buChar char=""/>
            </a:pPr>
            <a:r>
              <a:rPr lang="en-US" sz="2200" dirty="0"/>
              <a:t>Network with professionals </a:t>
            </a:r>
          </a:p>
          <a:p>
            <a:pPr marL="342900" marR="0" lvl="0" indent="-342900" algn="l">
              <a:lnSpc>
                <a:spcPct val="107000"/>
              </a:lnSpc>
              <a:spcBef>
                <a:spcPts val="0"/>
              </a:spcBef>
              <a:spcAft>
                <a:spcPts val="0"/>
              </a:spcAft>
              <a:buFont typeface="Symbol" panose="05050102010706020507" pitchFamily="18" charset="2"/>
              <a:buChar char=""/>
            </a:pPr>
            <a:r>
              <a:rPr lang="en-US" sz="2200" dirty="0"/>
              <a:t>Gain confidence in applying classroom knowledge in real-world setting</a:t>
            </a:r>
          </a:p>
          <a:p>
            <a:pPr marL="342900" marR="0" lvl="0" indent="-342900" algn="l">
              <a:lnSpc>
                <a:spcPct val="107000"/>
              </a:lnSpc>
              <a:spcBef>
                <a:spcPts val="0"/>
              </a:spcBef>
              <a:spcAft>
                <a:spcPts val="800"/>
              </a:spcAft>
              <a:buFont typeface="Symbol" panose="05050102010706020507" pitchFamily="18" charset="2"/>
              <a:buChar char=""/>
            </a:pPr>
            <a:r>
              <a:rPr lang="en-US" sz="2200" dirty="0"/>
              <a:t>Become more marketable after graduation</a:t>
            </a:r>
          </a:p>
        </p:txBody>
      </p:sp>
      <p:sp>
        <p:nvSpPr>
          <p:cNvPr id="4" name="Footer Placeholder 3">
            <a:extLst>
              <a:ext uri="{FF2B5EF4-FFF2-40B4-BE49-F238E27FC236}">
                <a16:creationId xmlns:a16="http://schemas.microsoft.com/office/drawing/2014/main" id="{A3609A75-5E9A-C165-5A1D-764F9E96B722}"/>
              </a:ext>
            </a:extLst>
          </p:cNvPr>
          <p:cNvSpPr>
            <a:spLocks noGrp="1"/>
          </p:cNvSpPr>
          <p:nvPr>
            <p:ph type="ftr" sz="quarter" idx="10"/>
          </p:nvPr>
        </p:nvSpPr>
        <p:spPr/>
        <p:txBody>
          <a:bodyPr/>
          <a:lstStyle/>
          <a:p>
            <a:r>
              <a:rPr lang="en-US"/>
              <a:t>Presentation title</a:t>
            </a:r>
            <a:endParaRPr lang="en-US" dirty="0"/>
          </a:p>
        </p:txBody>
      </p:sp>
      <p:sp>
        <p:nvSpPr>
          <p:cNvPr id="5" name="Slide Number Placeholder 4">
            <a:extLst>
              <a:ext uri="{FF2B5EF4-FFF2-40B4-BE49-F238E27FC236}">
                <a16:creationId xmlns:a16="http://schemas.microsoft.com/office/drawing/2014/main" id="{0108060B-6C9E-CFFF-55DE-F0D645C094DC}"/>
              </a:ext>
            </a:extLst>
          </p:cNvPr>
          <p:cNvSpPr>
            <a:spLocks noGrp="1"/>
          </p:cNvSpPr>
          <p:nvPr>
            <p:ph type="sldNum" sz="quarter" idx="11"/>
          </p:nvPr>
        </p:nvSpPr>
        <p:spPr/>
        <p:txBody>
          <a:bodyPr/>
          <a:lstStyle/>
          <a:p>
            <a:fld id="{294A09A9-5501-47C1-A89A-A340965A2BE2}" type="slidenum">
              <a:rPr lang="en-US" smtClean="0"/>
              <a:pPr/>
              <a:t>8</a:t>
            </a:fld>
            <a:endParaRPr lang="en-US" dirty="0"/>
          </a:p>
        </p:txBody>
      </p:sp>
    </p:spTree>
    <p:extLst>
      <p:ext uri="{BB962C8B-B14F-4D97-AF65-F5344CB8AC3E}">
        <p14:creationId xmlns:p14="http://schemas.microsoft.com/office/powerpoint/2010/main" val="39125568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Title 76">
            <a:extLst>
              <a:ext uri="{FF2B5EF4-FFF2-40B4-BE49-F238E27FC236}">
                <a16:creationId xmlns:a16="http://schemas.microsoft.com/office/drawing/2014/main" id="{D9A0AA8E-BE3B-E949-89DB-0208EE4A67DD}"/>
              </a:ext>
            </a:extLst>
          </p:cNvPr>
          <p:cNvSpPr>
            <a:spLocks noGrp="1"/>
          </p:cNvSpPr>
          <p:nvPr>
            <p:ph type="title"/>
          </p:nvPr>
        </p:nvSpPr>
        <p:spPr>
          <a:xfrm>
            <a:off x="704850" y="1876115"/>
            <a:ext cx="5391150" cy="1851837"/>
          </a:xfrm>
        </p:spPr>
        <p:txBody>
          <a:bodyPr>
            <a:normAutofit fontScale="90000"/>
          </a:bodyPr>
          <a:lstStyle/>
          <a:p>
            <a:r>
              <a:rPr lang="en-US" dirty="0">
                <a:solidFill>
                  <a:schemeClr val="accent3"/>
                </a:solidFill>
                <a:latin typeface="Baskerville Old Face" panose="02020602080505020303" pitchFamily="18" charset="77"/>
                <a:ea typeface="Baskerville" panose="02020502070401020303" pitchFamily="18" charset="0"/>
                <a:cs typeface="Calibri Light"/>
              </a:rPr>
              <a:t>Because there’s nothing </a:t>
            </a:r>
            <a:br>
              <a:rPr lang="en-US" dirty="0">
                <a:solidFill>
                  <a:schemeClr val="accent3"/>
                </a:solidFill>
                <a:latin typeface="Baskerville Old Face" panose="02020602080505020303" pitchFamily="18" charset="77"/>
                <a:ea typeface="Baskerville" panose="02020502070401020303" pitchFamily="18" charset="0"/>
                <a:cs typeface="Calibri Light"/>
              </a:rPr>
            </a:br>
            <a:r>
              <a:rPr lang="en-US" dirty="0">
                <a:solidFill>
                  <a:schemeClr val="accent3"/>
                </a:solidFill>
                <a:latin typeface="Jokerman" panose="04090605060D06020702" pitchFamily="82" charset="0"/>
                <a:ea typeface="Baskerville" panose="02020502070401020303" pitchFamily="18" charset="0"/>
                <a:cs typeface="Calibri Light"/>
              </a:rPr>
              <a:t> </a:t>
            </a:r>
            <a:r>
              <a:rPr lang="en-US" dirty="0">
                <a:solidFill>
                  <a:schemeClr val="accent3"/>
                </a:solidFill>
                <a:latin typeface="Baskerville Old Face" panose="02020602080505020303" pitchFamily="18" charset="77"/>
                <a:ea typeface="Baskerville" panose="02020502070401020303" pitchFamily="18" charset="0"/>
                <a:cs typeface="Calibri Light"/>
              </a:rPr>
              <a:t/>
            </a:r>
            <a:br>
              <a:rPr lang="en-US" dirty="0">
                <a:solidFill>
                  <a:schemeClr val="accent3"/>
                </a:solidFill>
                <a:latin typeface="Baskerville Old Face" panose="02020602080505020303" pitchFamily="18" charset="77"/>
                <a:ea typeface="Baskerville" panose="02020502070401020303" pitchFamily="18" charset="0"/>
                <a:cs typeface="Calibri Light"/>
              </a:rPr>
            </a:br>
            <a:r>
              <a:rPr lang="en-US" dirty="0">
                <a:solidFill>
                  <a:schemeClr val="accent3"/>
                </a:solidFill>
                <a:latin typeface="Baskerville Old Face" panose="02020602080505020303" pitchFamily="18" charset="77"/>
                <a:ea typeface="Baskerville" panose="02020502070401020303" pitchFamily="18" charset="0"/>
                <a:cs typeface="Calibri Light"/>
              </a:rPr>
              <a:t>than a blank resume</a:t>
            </a:r>
            <a:endParaRPr lang="en-US" dirty="0"/>
          </a:p>
        </p:txBody>
      </p:sp>
      <p:sp>
        <p:nvSpPr>
          <p:cNvPr id="4" name="Footer Placeholder 3">
            <a:extLst>
              <a:ext uri="{FF2B5EF4-FFF2-40B4-BE49-F238E27FC236}">
                <a16:creationId xmlns:a16="http://schemas.microsoft.com/office/drawing/2014/main" id="{F81227D3-F964-8FCA-9C7D-F5B249A2AAAD}"/>
              </a:ext>
            </a:extLst>
          </p:cNvPr>
          <p:cNvSpPr>
            <a:spLocks noGrp="1"/>
          </p:cNvSpPr>
          <p:nvPr>
            <p:ph type="ftr" sz="quarter" idx="10"/>
          </p:nvPr>
        </p:nvSpPr>
        <p:spPr/>
        <p:txBody>
          <a:bodyPr/>
          <a:lstStyle/>
          <a:p>
            <a:r>
              <a:rPr lang="en-US"/>
              <a:t>Presentation title</a:t>
            </a:r>
            <a:endParaRPr lang="en-US" dirty="0"/>
          </a:p>
        </p:txBody>
      </p:sp>
      <p:sp>
        <p:nvSpPr>
          <p:cNvPr id="5" name="Slide Number Placeholder 4">
            <a:extLst>
              <a:ext uri="{FF2B5EF4-FFF2-40B4-BE49-F238E27FC236}">
                <a16:creationId xmlns:a16="http://schemas.microsoft.com/office/drawing/2014/main" id="{CC753343-82B8-838D-9717-1489C689634C}"/>
              </a:ext>
            </a:extLst>
          </p:cNvPr>
          <p:cNvSpPr>
            <a:spLocks noGrp="1"/>
          </p:cNvSpPr>
          <p:nvPr>
            <p:ph type="sldNum" sz="quarter" idx="11"/>
          </p:nvPr>
        </p:nvSpPr>
        <p:spPr/>
        <p:txBody>
          <a:bodyPr/>
          <a:lstStyle/>
          <a:p>
            <a:fld id="{294A09A9-5501-47C1-A89A-A340965A2BE2}" type="slidenum">
              <a:rPr lang="en-US" smtClean="0"/>
              <a:pPr/>
              <a:t>9</a:t>
            </a:fld>
            <a:endParaRPr lang="en-US" dirty="0"/>
          </a:p>
        </p:txBody>
      </p:sp>
      <p:pic>
        <p:nvPicPr>
          <p:cNvPr id="34" name="Picture 33">
            <a:extLst>
              <a:ext uri="{FF2B5EF4-FFF2-40B4-BE49-F238E27FC236}">
                <a16:creationId xmlns:a16="http://schemas.microsoft.com/office/drawing/2014/main" id="{EEA8AA3A-86BA-2C87-6042-7913F1887C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0" y="136525"/>
            <a:ext cx="5033467" cy="5643269"/>
          </a:xfrm>
          <a:prstGeom prst="rect">
            <a:avLst/>
          </a:prstGeom>
        </p:spPr>
      </p:pic>
      <p:pic>
        <p:nvPicPr>
          <p:cNvPr id="38" name="Picture 37">
            <a:extLst>
              <a:ext uri="{FF2B5EF4-FFF2-40B4-BE49-F238E27FC236}">
                <a16:creationId xmlns:a16="http://schemas.microsoft.com/office/drawing/2014/main" id="{A7FDDA6E-E15F-DA55-F689-4B71549E1A64}"/>
              </a:ext>
            </a:extLst>
          </p:cNvPr>
          <p:cNvPicPr>
            <a:picLocks noChangeAspect="1"/>
          </p:cNvPicPr>
          <p:nvPr/>
        </p:nvPicPr>
        <p:blipFill>
          <a:blip r:embed="rId3"/>
          <a:stretch>
            <a:fillRect/>
          </a:stretch>
        </p:blipFill>
        <p:spPr>
          <a:xfrm>
            <a:off x="2190750" y="2492470"/>
            <a:ext cx="2152650" cy="619125"/>
          </a:xfrm>
          <a:prstGeom prst="rect">
            <a:avLst/>
          </a:prstGeom>
        </p:spPr>
      </p:pic>
    </p:spTree>
    <p:extLst>
      <p:ext uri="{BB962C8B-B14F-4D97-AF65-F5344CB8AC3E}">
        <p14:creationId xmlns:p14="http://schemas.microsoft.com/office/powerpoint/2010/main" val="2276839930"/>
      </p:ext>
    </p:extLst>
  </p:cSld>
  <p:clrMapOvr>
    <a:masterClrMapping/>
  </p:clrMapOvr>
</p:sld>
</file>

<file path=ppt/theme/theme1.xml><?xml version="1.0" encoding="utf-8"?>
<a:theme xmlns:a="http://schemas.openxmlformats.org/drawingml/2006/main" name="Office Theme">
  <a:themeElements>
    <a:clrScheme name="Custom 20">
      <a:dk1>
        <a:srgbClr val="000000"/>
      </a:dk1>
      <a:lt1>
        <a:srgbClr val="FFFFFF"/>
      </a:lt1>
      <a:dk2>
        <a:srgbClr val="CAD8D6"/>
      </a:dk2>
      <a:lt2>
        <a:srgbClr val="E7E6E6"/>
      </a:lt2>
      <a:accent1>
        <a:srgbClr val="7E8679"/>
      </a:accent1>
      <a:accent2>
        <a:srgbClr val="72292A"/>
      </a:accent2>
      <a:accent3>
        <a:srgbClr val="4A3A1C"/>
      </a:accent3>
      <a:accent4>
        <a:srgbClr val="E47D60"/>
      </a:accent4>
      <a:accent5>
        <a:srgbClr val="CEBBAF"/>
      </a:accent5>
      <a:accent6>
        <a:srgbClr val="E8DAC4"/>
      </a:accent6>
      <a:hlink>
        <a:srgbClr val="3968F6"/>
      </a:hlink>
      <a:folHlink>
        <a:srgbClr val="954F72"/>
      </a:folHlink>
    </a:clrScheme>
    <a:fontScheme name="Custom 23">
      <a:majorFont>
        <a:latin typeface="Baskerville Old Face"/>
        <a:ea typeface=""/>
        <a:cs typeface=""/>
      </a:majorFont>
      <a:minorFont>
        <a:latin typeface="Gill Sans 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loral-Flourish_Win32_CP_v8" id="{BCFB3359-BC8B-4F4E-99DD-822A55018E7C}" vid="{7DF7CEC2-9D9A-40F6-95E4-E2F6E93D64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MediaServiceKeyPoints xmlns="347bf192-b09c-48f9-8077-e22b93d66aa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5FBA9BC7B7EFB445BBFEF0A365CF009C" ma:contentTypeVersion="13" ma:contentTypeDescription="Create a new document." ma:contentTypeScope="" ma:versionID="eab9113f706a1bf447a684eff8fed6e0">
  <xsd:schema xmlns:xsd="http://www.w3.org/2001/XMLSchema" xmlns:xs="http://www.w3.org/2001/XMLSchema" xmlns:p="http://schemas.microsoft.com/office/2006/metadata/properties" xmlns:ns3="347bf192-b09c-48f9-8077-e22b93d66aa5" xmlns:ns4="08458a86-f0fc-4820-abee-7334fa947bfc" targetNamespace="http://schemas.microsoft.com/office/2006/metadata/properties" ma:root="true" ma:fieldsID="931a48646e4ed31d185ed00aa5715d52" ns3:_="" ns4:_="">
    <xsd:import namespace="347bf192-b09c-48f9-8077-e22b93d66aa5"/>
    <xsd:import namespace="08458a86-f0fc-4820-abee-7334fa947bfc"/>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ServiceDateTaken"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47bf192-b09c-48f9-8077-e22b93d66a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DateTaken" ma:index="19" nillable="true" ma:displayName="MediaServiceDateTaken" ma:hidden="true" ma:internalName="MediaServiceDateTaken"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8458a86-f0fc-4820-abee-7334fa947bfc"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ACE2AAA-C718-435C-B4E6-95A08ACAC441}">
  <ds:schemaRefs>
    <ds:schemaRef ds:uri="http://schemas.microsoft.com/sharepoint/v3/contenttype/forms"/>
  </ds:schemaRefs>
</ds:datastoreItem>
</file>

<file path=customXml/itemProps2.xml><?xml version="1.0" encoding="utf-8"?>
<ds:datastoreItem xmlns:ds="http://schemas.openxmlformats.org/officeDocument/2006/customXml" ds:itemID="{8FBB2F3B-6257-41BB-8B64-5AC7494F274B}">
  <ds:schemaRefs>
    <ds:schemaRef ds:uri="347bf192-b09c-48f9-8077-e22b93d66aa5"/>
    <ds:schemaRef ds:uri="http://schemas.microsoft.com/office/2006/documentManagement/types"/>
    <ds:schemaRef ds:uri="http://schemas.microsoft.com/office/infopath/2007/PartnerControls"/>
    <ds:schemaRef ds:uri="http://purl.org/dc/elements/1.1/"/>
    <ds:schemaRef ds:uri="http://schemas.microsoft.com/office/2006/metadata/properties"/>
    <ds:schemaRef ds:uri="08458a86-f0fc-4820-abee-7334fa947bfc"/>
    <ds:schemaRef ds:uri="http://purl.org/dc/term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6D53213A-F102-451B-A482-28CED31AED5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47bf192-b09c-48f9-8077-e22b93d66aa5"/>
    <ds:schemaRef ds:uri="08458a86-f0fc-4820-abee-7334fa947bf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{29C1D1B4-7A57-4BF0-9707-38E5A532EECF}tf56410444_win32</Template>
  <TotalTime>128</TotalTime>
  <Words>563</Words>
  <Application>Microsoft Office PowerPoint</Application>
  <PresentationFormat>Widescreen</PresentationFormat>
  <Paragraphs>78</Paragraphs>
  <Slides>15</Slides>
  <Notes>5</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15</vt:i4>
      </vt:variant>
    </vt:vector>
  </HeadingPairs>
  <TitlesOfParts>
    <vt:vector size="26" baseType="lpstr">
      <vt:lpstr>Arial</vt:lpstr>
      <vt:lpstr>Baskerville</vt:lpstr>
      <vt:lpstr>Baskerville Old Face</vt:lpstr>
      <vt:lpstr>Calibri</vt:lpstr>
      <vt:lpstr>Calibri Light</vt:lpstr>
      <vt:lpstr>Gill Sans Light</vt:lpstr>
      <vt:lpstr>Gill Sans Nova</vt:lpstr>
      <vt:lpstr>Gill Sans Nova Light</vt:lpstr>
      <vt:lpstr>Jokerman</vt:lpstr>
      <vt:lpstr>Symbol</vt:lpstr>
      <vt:lpstr>Office Theme</vt:lpstr>
      <vt:lpstr>Vetting Internship Providers</vt:lpstr>
      <vt:lpstr>Agenda</vt:lpstr>
      <vt:lpstr>Differences Across Campus</vt:lpstr>
      <vt:lpstr>Differences Across Campus:</vt:lpstr>
      <vt:lpstr>Primary goal</vt:lpstr>
      <vt:lpstr>Primary Goal:</vt:lpstr>
      <vt:lpstr>Benefits of Internship Experience</vt:lpstr>
      <vt:lpstr>Benefits of Internship Experience:</vt:lpstr>
      <vt:lpstr>Because there’s nothing    than a blank resume</vt:lpstr>
      <vt:lpstr>Process for Vetting Internship Sites</vt:lpstr>
      <vt:lpstr>Process for Vetting Internship Sites:</vt:lpstr>
      <vt:lpstr>Process for Vetting Internship Sites</vt:lpstr>
      <vt:lpstr>Summary</vt:lpstr>
      <vt:lpstr>Summary: </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Vetting Internship Providers</dc:title>
  <dc:creator>Karen Christensen</dc:creator>
  <cp:lastModifiedBy>Makenna Andrews</cp:lastModifiedBy>
  <cp:revision>8</cp:revision>
  <dcterms:created xsi:type="dcterms:W3CDTF">2022-10-25T15:24:33Z</dcterms:created>
  <dcterms:modified xsi:type="dcterms:W3CDTF">2022-10-28T18:50:09Z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0x0101005FBA9BC7B7EFB445BBFEF0A365CF009C</vt:lpwstr>
  </property>
</Properties>
</file>