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60" r:id="rId4"/>
  </p:sldMasterIdLst>
  <p:notesMasterIdLst>
    <p:notesMasterId r:id="rId12"/>
  </p:notesMasterIdLst>
  <p:handoutMasterIdLst>
    <p:handoutMasterId r:id="rId13"/>
  </p:handoutMasterIdLst>
  <p:sldIdLst>
    <p:sldId id="257" r:id="rId5"/>
    <p:sldId id="258" r:id="rId6"/>
    <p:sldId id="316" r:id="rId7"/>
    <p:sldId id="327" r:id="rId8"/>
    <p:sldId id="339" r:id="rId9"/>
    <p:sldId id="336" r:id="rId10"/>
    <p:sldId id="340" r:id="rId11"/>
  </p:sldIdLst>
  <p:sldSz cx="9144000" cy="6858000" type="screen4x3"/>
  <p:notesSz cx="7053263" cy="93091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3200" kern="1200">
        <a:solidFill>
          <a:schemeClr val="tx1"/>
        </a:solidFill>
        <a:latin typeface="Verdana" pitchFamily="34" charset="0"/>
        <a:ea typeface="ＭＳ Ｐゴシック" pitchFamily="1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3200" kern="1200">
        <a:solidFill>
          <a:schemeClr val="tx1"/>
        </a:solidFill>
        <a:latin typeface="Verdana" pitchFamily="34" charset="0"/>
        <a:ea typeface="ＭＳ Ｐゴシック" pitchFamily="1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3200" kern="1200">
        <a:solidFill>
          <a:schemeClr val="tx1"/>
        </a:solidFill>
        <a:latin typeface="Verdana" pitchFamily="34" charset="0"/>
        <a:ea typeface="ＭＳ Ｐゴシック" pitchFamily="1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3200" kern="1200">
        <a:solidFill>
          <a:schemeClr val="tx1"/>
        </a:solidFill>
        <a:latin typeface="Verdana" pitchFamily="34" charset="0"/>
        <a:ea typeface="ＭＳ Ｐゴシック" pitchFamily="1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3200" kern="1200">
        <a:solidFill>
          <a:schemeClr val="tx1"/>
        </a:solidFill>
        <a:latin typeface="Verdana" pitchFamily="34" charset="0"/>
        <a:ea typeface="ＭＳ Ｐゴシック" pitchFamily="1" charset="-128"/>
        <a:cs typeface="+mn-cs"/>
      </a:defRPr>
    </a:lvl5pPr>
    <a:lvl6pPr marL="2286000" algn="l" defTabSz="914400" rtl="0" eaLnBrk="1" latinLnBrk="0" hangingPunct="1">
      <a:defRPr sz="3200" kern="1200">
        <a:solidFill>
          <a:schemeClr val="tx1"/>
        </a:solidFill>
        <a:latin typeface="Verdana" pitchFamily="34" charset="0"/>
        <a:ea typeface="ＭＳ Ｐゴシック" pitchFamily="1" charset="-128"/>
        <a:cs typeface="+mn-cs"/>
      </a:defRPr>
    </a:lvl6pPr>
    <a:lvl7pPr marL="2743200" algn="l" defTabSz="914400" rtl="0" eaLnBrk="1" latinLnBrk="0" hangingPunct="1">
      <a:defRPr sz="3200" kern="1200">
        <a:solidFill>
          <a:schemeClr val="tx1"/>
        </a:solidFill>
        <a:latin typeface="Verdana" pitchFamily="34" charset="0"/>
        <a:ea typeface="ＭＳ Ｐゴシック" pitchFamily="1" charset="-128"/>
        <a:cs typeface="+mn-cs"/>
      </a:defRPr>
    </a:lvl7pPr>
    <a:lvl8pPr marL="3200400" algn="l" defTabSz="914400" rtl="0" eaLnBrk="1" latinLnBrk="0" hangingPunct="1">
      <a:defRPr sz="3200" kern="1200">
        <a:solidFill>
          <a:schemeClr val="tx1"/>
        </a:solidFill>
        <a:latin typeface="Verdana" pitchFamily="34" charset="0"/>
        <a:ea typeface="ＭＳ Ｐゴシック" pitchFamily="1" charset="-128"/>
        <a:cs typeface="+mn-cs"/>
      </a:defRPr>
    </a:lvl8pPr>
    <a:lvl9pPr marL="3657600" algn="l" defTabSz="914400" rtl="0" eaLnBrk="1" latinLnBrk="0" hangingPunct="1">
      <a:defRPr sz="3200" kern="1200">
        <a:solidFill>
          <a:schemeClr val="tx1"/>
        </a:solidFill>
        <a:latin typeface="Verdana" pitchFamily="34" charset="0"/>
        <a:ea typeface="ＭＳ Ｐゴシック" pitchFamily="1" charset="-128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991FC35F-DA1F-4ED7-9F4D-5038585C5FB1}">
          <p14:sldIdLst>
            <p14:sldId id="257"/>
            <p14:sldId id="258"/>
            <p14:sldId id="316"/>
            <p14:sldId id="327"/>
            <p14:sldId id="339"/>
            <p14:sldId id="336"/>
          </p14:sldIdLst>
        </p14:section>
        <p14:section name="Other Template Slides" id="{642ABA01-E386-4EEB-AD93-8795A9C103D2}">
          <p14:sldIdLst>
            <p14:sldId id="340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960">
          <p15:clr>
            <a:srgbClr val="A4A3A4"/>
          </p15:clr>
        </p15:guide>
        <p15:guide id="2" pos="672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32" userDrawn="1">
          <p15:clr>
            <a:srgbClr val="A4A3A4"/>
          </p15:clr>
        </p15:guide>
        <p15:guide id="2" pos="2222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08F0E"/>
    <a:srgbClr val="F3F9FA"/>
    <a:srgbClr val="7A003C"/>
    <a:srgbClr val="00B050"/>
    <a:srgbClr val="79D0E3"/>
    <a:srgbClr val="EEB647"/>
    <a:srgbClr val="E6E6E6"/>
    <a:srgbClr val="E7F3F4"/>
    <a:srgbClr val="20C0D9"/>
    <a:srgbClr val="22C0D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93A8F18-5893-4F4C-89B4-46D76816EBA4}" v="16" dt="2020-11-03T21:04:04.338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697" autoAdjust="0"/>
    <p:restoredTop sz="74749" autoAdjust="0"/>
  </p:normalViewPr>
  <p:slideViewPr>
    <p:cSldViewPr>
      <p:cViewPr varScale="1">
        <p:scale>
          <a:sx n="64" d="100"/>
          <a:sy n="64" d="100"/>
        </p:scale>
        <p:origin x="1814" y="38"/>
      </p:cViewPr>
      <p:guideLst>
        <p:guide orient="horz" pos="960"/>
        <p:guide pos="67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47" d="100"/>
          <a:sy n="47" d="100"/>
        </p:scale>
        <p:origin x="2756" y="44"/>
      </p:cViewPr>
      <p:guideLst>
        <p:guide orient="horz" pos="2932"/>
        <p:guide pos="2222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handoutMaster" Target="handoutMasters/handoutMaster1.xml"/><Relationship Id="rId18" Type="http://schemas.microsoft.com/office/2015/10/relationships/revisionInfo" Target="revisionInfo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2" y="0"/>
            <a:ext cx="3057053" cy="4657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750" tIns="46375" rIns="92750" bIns="46375" numCol="1" anchor="t" anchorCtr="0" compatLnSpc="1">
            <a:prstTxWarp prst="textNoShape">
              <a:avLst/>
            </a:prstTxWarp>
          </a:bodyPr>
          <a:lstStyle>
            <a:lvl1pPr defTabSz="928640">
              <a:defRPr sz="1200"/>
            </a:lvl1pPr>
          </a:lstStyle>
          <a:p>
            <a:endParaRPr lang="en-US" dirty="0"/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96213" y="0"/>
            <a:ext cx="3057053" cy="4657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750" tIns="46375" rIns="92750" bIns="46375" numCol="1" anchor="t" anchorCtr="0" compatLnSpc="1">
            <a:prstTxWarp prst="textNoShape">
              <a:avLst/>
            </a:prstTxWarp>
          </a:bodyPr>
          <a:lstStyle>
            <a:lvl1pPr algn="r" defTabSz="928640">
              <a:defRPr sz="1200"/>
            </a:lvl1pPr>
          </a:lstStyle>
          <a:p>
            <a:endParaRPr lang="en-US" dirty="0"/>
          </a:p>
        </p:txBody>
      </p:sp>
      <p:sp>
        <p:nvSpPr>
          <p:cNvPr id="3994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2" y="8843328"/>
            <a:ext cx="3057053" cy="4657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750" tIns="46375" rIns="92750" bIns="46375" numCol="1" anchor="b" anchorCtr="0" compatLnSpc="1">
            <a:prstTxWarp prst="textNoShape">
              <a:avLst/>
            </a:prstTxWarp>
          </a:bodyPr>
          <a:lstStyle>
            <a:lvl1pPr defTabSz="928640">
              <a:defRPr sz="1200"/>
            </a:lvl1pPr>
          </a:lstStyle>
          <a:p>
            <a:endParaRPr lang="en-US" dirty="0"/>
          </a:p>
        </p:txBody>
      </p:sp>
      <p:sp>
        <p:nvSpPr>
          <p:cNvPr id="3994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96213" y="8843328"/>
            <a:ext cx="3057053" cy="4657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750" tIns="46375" rIns="92750" bIns="46375" numCol="1" anchor="b" anchorCtr="0" compatLnSpc="1">
            <a:prstTxWarp prst="textNoShape">
              <a:avLst/>
            </a:prstTxWarp>
          </a:bodyPr>
          <a:lstStyle>
            <a:lvl1pPr algn="r" defTabSz="928640">
              <a:defRPr sz="1200"/>
            </a:lvl1pPr>
          </a:lstStyle>
          <a:p>
            <a:fld id="{898A4ACB-A10E-48E6-83EF-7437868E57A8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5044784"/>
      </p:ext>
    </p:extLst>
  </p:cSld>
  <p:clrMap bg1="lt1" tx1="dk1" bg2="lt2" tx2="dk2" accent1="accent1" accent2="accent2" accent3="accent3" accent4="accent4" accent5="accent5" accent6="accent6" hlink="hlink" folHlink="folHlink"/>
  <p:hf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2" y="0"/>
            <a:ext cx="3057053" cy="4657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750" tIns="46375" rIns="92750" bIns="46375" numCol="1" anchor="t" anchorCtr="0" compatLnSpc="1">
            <a:prstTxWarp prst="textNoShape">
              <a:avLst/>
            </a:prstTxWarp>
          </a:bodyPr>
          <a:lstStyle>
            <a:lvl1pPr defTabSz="928640">
              <a:defRPr sz="1200"/>
            </a:lvl1pPr>
          </a:lstStyle>
          <a:p>
            <a:endParaRPr lang="en-US" dirty="0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96213" y="0"/>
            <a:ext cx="3057053" cy="4657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750" tIns="46375" rIns="92750" bIns="46375" numCol="1" anchor="t" anchorCtr="0" compatLnSpc="1">
            <a:prstTxWarp prst="textNoShape">
              <a:avLst/>
            </a:prstTxWarp>
          </a:bodyPr>
          <a:lstStyle>
            <a:lvl1pPr algn="r" defTabSz="928640">
              <a:defRPr sz="1200"/>
            </a:lvl1pPr>
          </a:lstStyle>
          <a:p>
            <a:endParaRPr lang="en-US" dirty="0"/>
          </a:p>
        </p:txBody>
      </p:sp>
      <p:sp>
        <p:nvSpPr>
          <p:cNvPr id="922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98563" y="698500"/>
            <a:ext cx="4656137" cy="349091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92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40758" y="4422461"/>
            <a:ext cx="5171754" cy="41887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750" tIns="46375" rIns="92750" bIns="4637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2" y="8843328"/>
            <a:ext cx="3057053" cy="4657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750" tIns="46375" rIns="92750" bIns="46375" numCol="1" anchor="b" anchorCtr="0" compatLnSpc="1">
            <a:prstTxWarp prst="textNoShape">
              <a:avLst/>
            </a:prstTxWarp>
          </a:bodyPr>
          <a:lstStyle>
            <a:lvl1pPr defTabSz="928640">
              <a:defRPr sz="1200"/>
            </a:lvl1pPr>
          </a:lstStyle>
          <a:p>
            <a:endParaRPr lang="en-US" dirty="0"/>
          </a:p>
        </p:txBody>
      </p:sp>
      <p:sp>
        <p:nvSpPr>
          <p:cNvPr id="92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96213" y="8843328"/>
            <a:ext cx="3057053" cy="4657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750" tIns="46375" rIns="92750" bIns="46375" numCol="1" anchor="b" anchorCtr="0" compatLnSpc="1">
            <a:prstTxWarp prst="textNoShape">
              <a:avLst/>
            </a:prstTxWarp>
          </a:bodyPr>
          <a:lstStyle>
            <a:lvl1pPr algn="r" defTabSz="928640">
              <a:defRPr sz="1200"/>
            </a:lvl1pPr>
          </a:lstStyle>
          <a:p>
            <a:fld id="{A9576C6E-47FA-45B1-8CF8-41717115DAE7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8639168"/>
      </p:ext>
    </p:extLst>
  </p:cSld>
  <p:clrMap bg1="lt1" tx1="dk1" bg2="lt2" tx2="dk2" accent1="accent1" accent2="accent2" accent3="accent3" accent4="accent4" accent5="accent5" accent6="accent6" hlink="hlink" folHlink="folHlink"/>
  <p:hf ftr="0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HOW TO USE THIS SLIDE:</a:t>
            </a:r>
          </a:p>
          <a:p>
            <a:pPr marL="171450" indent="-171450">
              <a:buFontTx/>
              <a:buChar char="-"/>
            </a:pPr>
            <a:r>
              <a:rPr lang="en-US" dirty="0"/>
              <a:t>Add topic</a:t>
            </a:r>
          </a:p>
          <a:p>
            <a:pPr marL="171450" indent="-171450">
              <a:buFontTx/>
              <a:buChar char="-"/>
            </a:pPr>
            <a:r>
              <a:rPr lang="en-US" dirty="0"/>
              <a:t>Add date</a:t>
            </a:r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9576C6E-47FA-45B1-8CF8-41717115DAE7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93533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HOW TO USE THIS SLIDE:</a:t>
            </a:r>
          </a:p>
          <a:p>
            <a:r>
              <a:rPr lang="en-US" dirty="0"/>
              <a:t>- Add a question that sparks conversation amongst students while they wait for the class to start</a:t>
            </a:r>
          </a:p>
          <a:p>
            <a:r>
              <a:rPr lang="en-US" dirty="0"/>
              <a:t>- In the chat: Add a question to start engaging students while waiting</a:t>
            </a:r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9576C6E-47FA-45B1-8CF8-41717115DAE7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665576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HOW TO USE THIS SLIDE:</a:t>
            </a:r>
          </a:p>
          <a:p>
            <a:r>
              <a:rPr lang="en-US" dirty="0"/>
              <a:t>- Add a question that sparks conversation amongst students while they wait for the class to start</a:t>
            </a:r>
          </a:p>
          <a:p>
            <a:r>
              <a:rPr lang="en-US" dirty="0"/>
              <a:t>- In the chat: Add a question to start engaging students while waiting</a:t>
            </a:r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9576C6E-47FA-45B1-8CF8-41717115DAE7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282634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HOW TO USE THIS SLIDE:</a:t>
            </a:r>
          </a:p>
          <a:p>
            <a:pPr marL="0" indent="0">
              <a:buFontTx/>
              <a:buNone/>
            </a:pPr>
            <a:r>
              <a:rPr lang="en-US" dirty="0"/>
              <a:t>- Check again for understanding (Poll or </a:t>
            </a:r>
            <a:r>
              <a:rPr lang="en-US" dirty="0" err="1"/>
              <a:t>TopHat</a:t>
            </a:r>
            <a:r>
              <a:rPr lang="en-US" dirty="0"/>
              <a:t>)</a:t>
            </a:r>
          </a:p>
          <a:p>
            <a:pPr marL="0" indent="0">
              <a:buFontTx/>
              <a:buNone/>
            </a:pPr>
            <a:r>
              <a:rPr lang="en-US" dirty="0"/>
              <a:t>- Clarify challenging topics</a:t>
            </a:r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9576C6E-47FA-45B1-8CF8-41717115DAE7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29388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jpe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- no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07846" y="4038600"/>
            <a:ext cx="7493154" cy="762000"/>
          </a:xfrm>
          <a:prstGeom prst="rect">
            <a:avLst/>
          </a:prstGeom>
        </p:spPr>
        <p:txBody>
          <a:bodyPr/>
          <a:lstStyle>
            <a:lvl1pPr algn="l">
              <a:defRPr sz="36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15466" y="4724400"/>
            <a:ext cx="6875934" cy="533400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800">
                <a:solidFill>
                  <a:srgbClr val="49596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09047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C0584A-B917-4698-B7EC-E88C34B0C7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CB8F7F3-B75B-445C-ACA8-558720CDBDD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7608793-3101-49D8-8A93-599A9F2C6E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4E7311-C28F-4B2C-9C2C-A2CD4FF53A76}" type="datetimeFigureOut">
              <a:rPr lang="en-US" smtClean="0"/>
              <a:t>11/13/2020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E5AAA9-B09D-497A-ACAE-7291A6E327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A74C96B-D703-4BEC-82E5-0150A4AD9B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5058A-11AD-4001-B351-356C4C0D24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8969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t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11511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ig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ircles4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7445" y="787818"/>
            <a:ext cx="8118622" cy="487117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402427" y="1970720"/>
            <a:ext cx="3126154" cy="212718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12000"/>
              </a:lnSpc>
              <a:defRPr/>
            </a:pPr>
            <a:r>
              <a:rPr lang="en-US" sz="2400" dirty="0">
                <a:solidFill>
                  <a:schemeClr val="bg1"/>
                </a:solidFill>
                <a:latin typeface="Arial" charset="0"/>
              </a:rPr>
              <a:t>Lorem ipsum dolor sit </a:t>
            </a:r>
            <a:r>
              <a:rPr lang="en-US" sz="2400" dirty="0" err="1">
                <a:solidFill>
                  <a:schemeClr val="bg1"/>
                </a:solidFill>
                <a:latin typeface="Arial" charset="0"/>
              </a:rPr>
              <a:t>amet</a:t>
            </a:r>
            <a:r>
              <a:rPr lang="en-US" sz="2400" dirty="0">
                <a:solidFill>
                  <a:schemeClr val="bg1"/>
                </a:solidFill>
                <a:latin typeface="Arial" charset="0"/>
              </a:rPr>
              <a:t>, at </a:t>
            </a:r>
            <a:r>
              <a:rPr lang="en-US" sz="2400" dirty="0" err="1">
                <a:solidFill>
                  <a:schemeClr val="bg1"/>
                </a:solidFill>
                <a:latin typeface="Arial" charset="0"/>
              </a:rPr>
              <a:t>quem</a:t>
            </a:r>
            <a:r>
              <a:rPr lang="en-US" sz="2400" dirty="0">
                <a:solidFill>
                  <a:schemeClr val="bg1"/>
                </a:solidFill>
                <a:latin typeface="Arial" charset="0"/>
              </a:rPr>
              <a:t> </a:t>
            </a:r>
            <a:r>
              <a:rPr lang="en-US" sz="2400" dirty="0" err="1">
                <a:solidFill>
                  <a:schemeClr val="bg1"/>
                </a:solidFill>
                <a:latin typeface="Arial" charset="0"/>
              </a:rPr>
              <a:t>doctus</a:t>
            </a:r>
            <a:r>
              <a:rPr lang="en-US" sz="2400" dirty="0">
                <a:solidFill>
                  <a:schemeClr val="bg1"/>
                </a:solidFill>
                <a:latin typeface="Arial" charset="0"/>
              </a:rPr>
              <a:t> usu. Lorem ipsum dolor sit </a:t>
            </a:r>
            <a:r>
              <a:rPr lang="en-US" sz="2400" dirty="0" err="1">
                <a:solidFill>
                  <a:schemeClr val="bg1"/>
                </a:solidFill>
                <a:latin typeface="Arial" charset="0"/>
              </a:rPr>
              <a:t>amet</a:t>
            </a:r>
            <a:r>
              <a:rPr lang="en-US" sz="2400" dirty="0">
                <a:solidFill>
                  <a:schemeClr val="bg1"/>
                </a:solidFill>
                <a:latin typeface="Arial" charset="0"/>
              </a:rPr>
              <a:t>, at </a:t>
            </a:r>
            <a:r>
              <a:rPr lang="en-US" sz="2400" dirty="0" err="1">
                <a:solidFill>
                  <a:schemeClr val="bg1"/>
                </a:solidFill>
                <a:latin typeface="Arial" charset="0"/>
              </a:rPr>
              <a:t>quem</a:t>
            </a:r>
            <a:r>
              <a:rPr lang="en-US" sz="2400" dirty="0">
                <a:solidFill>
                  <a:schemeClr val="bg1"/>
                </a:solidFill>
                <a:latin typeface="Arial" charset="0"/>
              </a:rPr>
              <a:t> </a:t>
            </a:r>
            <a:r>
              <a:rPr lang="en-US" sz="2400" dirty="0" err="1">
                <a:solidFill>
                  <a:schemeClr val="bg1"/>
                </a:solidFill>
                <a:latin typeface="Arial" charset="0"/>
              </a:rPr>
              <a:t>doctus</a:t>
            </a:r>
            <a:r>
              <a:rPr lang="en-US" sz="2400" dirty="0">
                <a:solidFill>
                  <a:schemeClr val="bg1"/>
                </a:solidFill>
                <a:latin typeface="Arial" charset="0"/>
              </a:rPr>
              <a:t> usu.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7047603" y="4316477"/>
            <a:ext cx="1419741" cy="57490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12000"/>
              </a:lnSpc>
              <a:defRPr/>
            </a:pPr>
            <a:r>
              <a:rPr lang="en-US" sz="1400" dirty="0">
                <a:solidFill>
                  <a:srgbClr val="FFFFFF"/>
                </a:solidFill>
                <a:latin typeface="Arial" charset="0"/>
              </a:rPr>
              <a:t>Lorem ipsum dolor</a:t>
            </a:r>
          </a:p>
        </p:txBody>
      </p:sp>
      <p:pic>
        <p:nvPicPr>
          <p:cNvPr id="6" name="Picture 5" descr="circles4.jpg">
            <a:extLst>
              <a:ext uri="{FF2B5EF4-FFF2-40B4-BE49-F238E27FC236}">
                <a16:creationId xmlns:a16="http://schemas.microsoft.com/office/drawing/2014/main" id="{8E0F35C4-36C3-44BF-B8E1-9BE4EA1793F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7445" y="787818"/>
            <a:ext cx="8118622" cy="4871174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161AD217-C659-477F-A8FB-D75554218838}"/>
              </a:ext>
            </a:extLst>
          </p:cNvPr>
          <p:cNvSpPr txBox="1"/>
          <p:nvPr userDrawn="1"/>
        </p:nvSpPr>
        <p:spPr>
          <a:xfrm>
            <a:off x="3402427" y="1970720"/>
            <a:ext cx="3126154" cy="212718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12000"/>
              </a:lnSpc>
              <a:defRPr/>
            </a:pPr>
            <a:r>
              <a:rPr lang="en-US" sz="2400" dirty="0">
                <a:solidFill>
                  <a:schemeClr val="bg1"/>
                </a:solidFill>
                <a:latin typeface="Arial" charset="0"/>
              </a:rPr>
              <a:t>Lorem ipsum dolor sit </a:t>
            </a:r>
            <a:r>
              <a:rPr lang="en-US" sz="2400" dirty="0" err="1">
                <a:solidFill>
                  <a:schemeClr val="bg1"/>
                </a:solidFill>
                <a:latin typeface="Arial" charset="0"/>
              </a:rPr>
              <a:t>amet</a:t>
            </a:r>
            <a:r>
              <a:rPr lang="en-US" sz="2400" dirty="0">
                <a:solidFill>
                  <a:schemeClr val="bg1"/>
                </a:solidFill>
                <a:latin typeface="Arial" charset="0"/>
              </a:rPr>
              <a:t>, at </a:t>
            </a:r>
            <a:r>
              <a:rPr lang="en-US" sz="2400" dirty="0" err="1">
                <a:solidFill>
                  <a:schemeClr val="bg1"/>
                </a:solidFill>
                <a:latin typeface="Arial" charset="0"/>
              </a:rPr>
              <a:t>quem</a:t>
            </a:r>
            <a:r>
              <a:rPr lang="en-US" sz="2400" dirty="0">
                <a:solidFill>
                  <a:schemeClr val="bg1"/>
                </a:solidFill>
                <a:latin typeface="Arial" charset="0"/>
              </a:rPr>
              <a:t> </a:t>
            </a:r>
            <a:r>
              <a:rPr lang="en-US" sz="2400" dirty="0" err="1">
                <a:solidFill>
                  <a:schemeClr val="bg1"/>
                </a:solidFill>
                <a:latin typeface="Arial" charset="0"/>
              </a:rPr>
              <a:t>doctus</a:t>
            </a:r>
            <a:r>
              <a:rPr lang="en-US" sz="2400" dirty="0">
                <a:solidFill>
                  <a:schemeClr val="bg1"/>
                </a:solidFill>
                <a:latin typeface="Arial" charset="0"/>
              </a:rPr>
              <a:t> usu. Lorem ipsum dolor sit </a:t>
            </a:r>
            <a:r>
              <a:rPr lang="en-US" sz="2400" dirty="0" err="1">
                <a:solidFill>
                  <a:schemeClr val="bg1"/>
                </a:solidFill>
                <a:latin typeface="Arial" charset="0"/>
              </a:rPr>
              <a:t>amet</a:t>
            </a:r>
            <a:r>
              <a:rPr lang="en-US" sz="2400" dirty="0">
                <a:solidFill>
                  <a:schemeClr val="bg1"/>
                </a:solidFill>
                <a:latin typeface="Arial" charset="0"/>
              </a:rPr>
              <a:t>, at </a:t>
            </a:r>
            <a:r>
              <a:rPr lang="en-US" sz="2400" dirty="0" err="1">
                <a:solidFill>
                  <a:schemeClr val="bg1"/>
                </a:solidFill>
                <a:latin typeface="Arial" charset="0"/>
              </a:rPr>
              <a:t>quem</a:t>
            </a:r>
            <a:r>
              <a:rPr lang="en-US" sz="2400" dirty="0">
                <a:solidFill>
                  <a:schemeClr val="bg1"/>
                </a:solidFill>
                <a:latin typeface="Arial" charset="0"/>
              </a:rPr>
              <a:t> </a:t>
            </a:r>
            <a:r>
              <a:rPr lang="en-US" sz="2400" dirty="0" err="1">
                <a:solidFill>
                  <a:schemeClr val="bg1"/>
                </a:solidFill>
                <a:latin typeface="Arial" charset="0"/>
              </a:rPr>
              <a:t>doctus</a:t>
            </a:r>
            <a:r>
              <a:rPr lang="en-US" sz="2400" dirty="0">
                <a:solidFill>
                  <a:schemeClr val="bg1"/>
                </a:solidFill>
                <a:latin typeface="Arial" charset="0"/>
              </a:rPr>
              <a:t> usu.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FF100C5-38D8-467E-AC94-52D45DBBD39E}"/>
              </a:ext>
            </a:extLst>
          </p:cNvPr>
          <p:cNvSpPr txBox="1"/>
          <p:nvPr userDrawn="1"/>
        </p:nvSpPr>
        <p:spPr>
          <a:xfrm>
            <a:off x="7047603" y="4316477"/>
            <a:ext cx="1419741" cy="57490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12000"/>
              </a:lnSpc>
              <a:defRPr/>
            </a:pPr>
            <a:r>
              <a:rPr lang="en-US" sz="1400" dirty="0">
                <a:solidFill>
                  <a:srgbClr val="FFFFFF"/>
                </a:solidFill>
                <a:latin typeface="Arial" charset="0"/>
              </a:rPr>
              <a:t>Lorem ipsum dolor</a:t>
            </a:r>
          </a:p>
        </p:txBody>
      </p:sp>
    </p:spTree>
    <p:extLst>
      <p:ext uri="{BB962C8B-B14F-4D97-AF65-F5344CB8AC3E}">
        <p14:creationId xmlns:p14="http://schemas.microsoft.com/office/powerpoint/2010/main" val="10095552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val 2"/>
          <p:cNvSpPr>
            <a:spLocks noChangeArrowheads="1"/>
          </p:cNvSpPr>
          <p:nvPr/>
        </p:nvSpPr>
        <p:spPr bwMode="auto">
          <a:xfrm>
            <a:off x="304335" y="1661300"/>
            <a:ext cx="2982913" cy="2982912"/>
          </a:xfrm>
          <a:prstGeom prst="ellipse">
            <a:avLst/>
          </a:prstGeom>
          <a:solidFill>
            <a:srgbClr val="7A003C"/>
          </a:solidFill>
          <a:ln w="9525">
            <a:noFill/>
            <a:round/>
            <a:headEnd/>
            <a:tailEnd/>
          </a:ln>
        </p:spPr>
        <p:txBody>
          <a:bodyPr anchor="ctr"/>
          <a:lstStyle>
            <a:lvl1pPr>
              <a:spcBef>
                <a:spcPct val="20000"/>
              </a:spcBef>
              <a:buClr>
                <a:srgbClr val="7A003C"/>
              </a:buClr>
              <a:buSzPct val="120000"/>
              <a:buFont typeface="Wingdings" charset="2"/>
              <a:buChar char="§"/>
              <a:defRPr sz="2400">
                <a:solidFill>
                  <a:schemeClr val="tx1"/>
                </a:solidFill>
                <a:latin typeface="Arial" charset="0"/>
                <a:ea typeface="Osaka" charset="-128"/>
              </a:defRPr>
            </a:lvl1pPr>
            <a:lvl2pPr marL="742950" indent="-285750">
              <a:spcBef>
                <a:spcPct val="20000"/>
              </a:spcBef>
              <a:buClr>
                <a:srgbClr val="7A003C"/>
              </a:buClr>
              <a:buSzPct val="60000"/>
              <a:buFont typeface="Wingdings" charset="2"/>
              <a:buChar char="q"/>
              <a:defRPr sz="2000">
                <a:solidFill>
                  <a:schemeClr val="tx1"/>
                </a:solidFill>
                <a:latin typeface="Arial" charset="0"/>
                <a:ea typeface="Osaka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Arial" charset="0"/>
                <a:ea typeface="Osaka" charset="-128"/>
              </a:defRPr>
            </a:lvl3pPr>
            <a:lvl4pPr marL="1600200" indent="-228600">
              <a:spcBef>
                <a:spcPct val="20000"/>
              </a:spcBef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Osaka" charset="-128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SzPct val="50000"/>
              <a:buFont typeface="Wingdings" charset="2"/>
              <a:buChar char="q"/>
              <a:defRPr sz="2000">
                <a:solidFill>
                  <a:schemeClr val="tx1"/>
                </a:solidFill>
                <a:latin typeface="Arial" charset="0"/>
                <a:ea typeface="Osaka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50000"/>
              <a:buFont typeface="Wingdings" charset="2"/>
              <a:buChar char="q"/>
              <a:defRPr sz="2000">
                <a:solidFill>
                  <a:schemeClr val="tx1"/>
                </a:solidFill>
                <a:latin typeface="Arial" charset="0"/>
                <a:ea typeface="Osaka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50000"/>
              <a:buFont typeface="Wingdings" charset="2"/>
              <a:buChar char="q"/>
              <a:defRPr sz="2000">
                <a:solidFill>
                  <a:schemeClr val="tx1"/>
                </a:solidFill>
                <a:latin typeface="Arial" charset="0"/>
                <a:ea typeface="Osaka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50000"/>
              <a:buFont typeface="Wingdings" charset="2"/>
              <a:buChar char="q"/>
              <a:defRPr sz="2000">
                <a:solidFill>
                  <a:schemeClr val="tx1"/>
                </a:solidFill>
                <a:latin typeface="Arial" charset="0"/>
                <a:ea typeface="Osaka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50000"/>
              <a:buFont typeface="Wingdings" charset="2"/>
              <a:buChar char="q"/>
              <a:defRPr sz="2000">
                <a:solidFill>
                  <a:schemeClr val="tx1"/>
                </a:solidFill>
                <a:latin typeface="Arial" charset="0"/>
                <a:ea typeface="Osaka" charset="-128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3500" dirty="0">
                <a:solidFill>
                  <a:schemeClr val="bg1"/>
                </a:solidFill>
                <a:ea typeface="ＭＳ Ｐゴシック" charset="-128"/>
              </a:rPr>
              <a:t>Subject Headline</a:t>
            </a: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3492500" y="1343024"/>
            <a:ext cx="5346700" cy="403680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58775" indent="-182563">
              <a:spcAft>
                <a:spcPts val="600"/>
              </a:spcAft>
              <a:buClr>
                <a:srgbClr val="7C0040"/>
              </a:buClr>
              <a:buSzPct val="100000"/>
            </a:pPr>
            <a:r>
              <a:rPr lang="en-CA" altLang="en-US" sz="1800" kern="0" dirty="0">
                <a:solidFill>
                  <a:srgbClr val="495966"/>
                </a:solidFill>
                <a:latin typeface="Arial"/>
                <a:ea typeface="Osaka"/>
                <a:cs typeface="Osaka"/>
              </a:rPr>
              <a:t>Lorem ipsum dolor sit </a:t>
            </a:r>
            <a:r>
              <a:rPr lang="en-CA" altLang="en-US" sz="1800" kern="0" dirty="0" err="1">
                <a:solidFill>
                  <a:srgbClr val="495966"/>
                </a:solidFill>
                <a:latin typeface="Arial"/>
                <a:ea typeface="Osaka"/>
                <a:cs typeface="Osaka"/>
              </a:rPr>
              <a:t>amet</a:t>
            </a:r>
            <a:r>
              <a:rPr lang="en-CA" altLang="en-US" sz="1800" kern="0" dirty="0">
                <a:solidFill>
                  <a:srgbClr val="495966"/>
                </a:solidFill>
                <a:latin typeface="Arial"/>
                <a:ea typeface="Osaka"/>
                <a:cs typeface="Osaka"/>
              </a:rPr>
              <a:t>, at </a:t>
            </a:r>
            <a:r>
              <a:rPr lang="en-CA" altLang="en-US" sz="1800" kern="0" dirty="0" err="1">
                <a:solidFill>
                  <a:srgbClr val="495966"/>
                </a:solidFill>
                <a:latin typeface="Arial"/>
                <a:ea typeface="Osaka"/>
                <a:cs typeface="Osaka"/>
              </a:rPr>
              <a:t>quem</a:t>
            </a:r>
            <a:r>
              <a:rPr lang="en-CA" altLang="en-US" sz="1800" kern="0" dirty="0">
                <a:solidFill>
                  <a:srgbClr val="495966"/>
                </a:solidFill>
                <a:latin typeface="Arial"/>
                <a:ea typeface="Osaka"/>
                <a:cs typeface="Osaka"/>
              </a:rPr>
              <a:t> </a:t>
            </a:r>
            <a:r>
              <a:rPr lang="en-CA" altLang="en-US" sz="1800" kern="0" dirty="0" err="1">
                <a:solidFill>
                  <a:srgbClr val="495966"/>
                </a:solidFill>
                <a:latin typeface="Arial"/>
                <a:ea typeface="Osaka"/>
                <a:cs typeface="Osaka"/>
              </a:rPr>
              <a:t>doctus</a:t>
            </a:r>
            <a:r>
              <a:rPr lang="en-CA" altLang="en-US" sz="1800" kern="0" dirty="0">
                <a:solidFill>
                  <a:srgbClr val="495966"/>
                </a:solidFill>
                <a:latin typeface="Arial"/>
                <a:ea typeface="Osaka"/>
                <a:cs typeface="Osaka"/>
              </a:rPr>
              <a:t> usu. </a:t>
            </a:r>
          </a:p>
          <a:p>
            <a:pPr marL="358775" indent="-182563">
              <a:spcAft>
                <a:spcPts val="600"/>
              </a:spcAft>
              <a:buClr>
                <a:srgbClr val="7C0040"/>
              </a:buClr>
              <a:buSzPct val="100000"/>
            </a:pPr>
            <a:r>
              <a:rPr lang="en-CA" altLang="en-US" sz="1800" kern="0" dirty="0">
                <a:solidFill>
                  <a:srgbClr val="495966"/>
                </a:solidFill>
                <a:latin typeface="Arial"/>
                <a:ea typeface="Osaka"/>
                <a:cs typeface="Osaka"/>
              </a:rPr>
              <a:t>Lorem ipsum dolor sit </a:t>
            </a:r>
            <a:r>
              <a:rPr lang="en-CA" altLang="en-US" sz="1800" kern="0" dirty="0" err="1">
                <a:solidFill>
                  <a:srgbClr val="495966"/>
                </a:solidFill>
                <a:latin typeface="Arial"/>
                <a:ea typeface="Osaka"/>
                <a:cs typeface="Osaka"/>
              </a:rPr>
              <a:t>amet</a:t>
            </a:r>
            <a:r>
              <a:rPr lang="en-CA" altLang="en-US" sz="1800" kern="0" dirty="0">
                <a:solidFill>
                  <a:srgbClr val="495966"/>
                </a:solidFill>
                <a:latin typeface="Arial"/>
                <a:ea typeface="Osaka"/>
                <a:cs typeface="Osaka"/>
              </a:rPr>
              <a:t>, at </a:t>
            </a:r>
            <a:r>
              <a:rPr lang="en-CA" altLang="en-US" sz="1800" kern="0" dirty="0" err="1">
                <a:solidFill>
                  <a:srgbClr val="495966"/>
                </a:solidFill>
                <a:latin typeface="Arial"/>
                <a:ea typeface="Osaka"/>
                <a:cs typeface="Osaka"/>
              </a:rPr>
              <a:t>quem</a:t>
            </a:r>
            <a:r>
              <a:rPr lang="en-CA" altLang="en-US" sz="1800" kern="0" dirty="0">
                <a:solidFill>
                  <a:srgbClr val="495966"/>
                </a:solidFill>
                <a:latin typeface="Arial"/>
                <a:ea typeface="Osaka"/>
                <a:cs typeface="Osaka"/>
              </a:rPr>
              <a:t> </a:t>
            </a:r>
            <a:r>
              <a:rPr lang="en-CA" altLang="en-US" sz="1800" kern="0" dirty="0" err="1">
                <a:solidFill>
                  <a:srgbClr val="495966"/>
                </a:solidFill>
                <a:latin typeface="Arial"/>
                <a:ea typeface="Osaka"/>
                <a:cs typeface="Osaka"/>
              </a:rPr>
              <a:t>doctus</a:t>
            </a:r>
            <a:r>
              <a:rPr lang="en-CA" altLang="en-US" sz="1800" kern="0" dirty="0">
                <a:solidFill>
                  <a:srgbClr val="495966"/>
                </a:solidFill>
                <a:latin typeface="Arial"/>
                <a:ea typeface="Osaka"/>
                <a:cs typeface="Osaka"/>
              </a:rPr>
              <a:t> usu. </a:t>
            </a:r>
          </a:p>
          <a:p>
            <a:pPr marL="358775" indent="-182563">
              <a:spcAft>
                <a:spcPts val="600"/>
              </a:spcAft>
              <a:buClr>
                <a:srgbClr val="7C0040"/>
              </a:buClr>
              <a:buSzPct val="100000"/>
            </a:pPr>
            <a:r>
              <a:rPr lang="en-CA" altLang="en-US" sz="1800" kern="0" dirty="0">
                <a:solidFill>
                  <a:srgbClr val="495966"/>
                </a:solidFill>
                <a:latin typeface="Arial"/>
                <a:ea typeface="Osaka"/>
                <a:cs typeface="Osaka"/>
              </a:rPr>
              <a:t>Lorem ipsum dolor sit </a:t>
            </a:r>
            <a:r>
              <a:rPr lang="en-CA" altLang="en-US" sz="1800" kern="0" dirty="0" err="1">
                <a:solidFill>
                  <a:srgbClr val="495966"/>
                </a:solidFill>
                <a:latin typeface="Arial"/>
                <a:ea typeface="Osaka"/>
                <a:cs typeface="Osaka"/>
              </a:rPr>
              <a:t>amet</a:t>
            </a:r>
            <a:r>
              <a:rPr lang="en-CA" altLang="en-US" sz="1800" kern="0" dirty="0">
                <a:solidFill>
                  <a:srgbClr val="495966"/>
                </a:solidFill>
                <a:latin typeface="Arial"/>
                <a:ea typeface="Osaka"/>
                <a:cs typeface="Osaka"/>
              </a:rPr>
              <a:t>, at </a:t>
            </a:r>
            <a:r>
              <a:rPr lang="en-CA" altLang="en-US" sz="1800" kern="0" dirty="0" err="1">
                <a:solidFill>
                  <a:srgbClr val="495966"/>
                </a:solidFill>
                <a:latin typeface="Arial"/>
                <a:ea typeface="Osaka"/>
                <a:cs typeface="Osaka"/>
              </a:rPr>
              <a:t>quem</a:t>
            </a:r>
            <a:r>
              <a:rPr lang="en-CA" altLang="en-US" sz="1800" kern="0" dirty="0">
                <a:solidFill>
                  <a:srgbClr val="495966"/>
                </a:solidFill>
                <a:latin typeface="Arial"/>
                <a:ea typeface="Osaka"/>
                <a:cs typeface="Osaka"/>
              </a:rPr>
              <a:t> </a:t>
            </a:r>
            <a:r>
              <a:rPr lang="en-CA" altLang="en-US" sz="1800" kern="0" dirty="0" err="1">
                <a:solidFill>
                  <a:srgbClr val="495966"/>
                </a:solidFill>
                <a:latin typeface="Arial"/>
                <a:ea typeface="Osaka"/>
                <a:cs typeface="Osaka"/>
              </a:rPr>
              <a:t>doctus</a:t>
            </a:r>
            <a:r>
              <a:rPr lang="en-CA" altLang="en-US" sz="1800" kern="0" dirty="0">
                <a:solidFill>
                  <a:srgbClr val="495966"/>
                </a:solidFill>
                <a:latin typeface="Arial"/>
                <a:ea typeface="Osaka"/>
                <a:cs typeface="Osaka"/>
              </a:rPr>
              <a:t> usu. </a:t>
            </a:r>
          </a:p>
          <a:p>
            <a:pPr marL="358775" indent="-182563">
              <a:spcAft>
                <a:spcPts val="600"/>
              </a:spcAft>
              <a:buClr>
                <a:srgbClr val="7C0040"/>
              </a:buClr>
              <a:buSzPct val="100000"/>
            </a:pPr>
            <a:r>
              <a:rPr lang="en-CA" altLang="en-US" sz="1800" kern="0" dirty="0">
                <a:solidFill>
                  <a:srgbClr val="495966"/>
                </a:solidFill>
                <a:latin typeface="Arial"/>
                <a:ea typeface="Osaka"/>
                <a:cs typeface="Osaka"/>
              </a:rPr>
              <a:t>Lorem ipsum dolor sit </a:t>
            </a:r>
            <a:r>
              <a:rPr lang="en-CA" altLang="en-US" sz="1800" kern="0" dirty="0" err="1">
                <a:solidFill>
                  <a:srgbClr val="495966"/>
                </a:solidFill>
                <a:latin typeface="Arial"/>
                <a:ea typeface="Osaka"/>
                <a:cs typeface="Osaka"/>
              </a:rPr>
              <a:t>amet</a:t>
            </a:r>
            <a:r>
              <a:rPr lang="en-CA" altLang="en-US" sz="1800" kern="0" dirty="0">
                <a:solidFill>
                  <a:srgbClr val="495966"/>
                </a:solidFill>
                <a:latin typeface="Arial"/>
                <a:ea typeface="Osaka"/>
                <a:cs typeface="Osaka"/>
              </a:rPr>
              <a:t>, at </a:t>
            </a:r>
            <a:r>
              <a:rPr lang="en-CA" altLang="en-US" sz="1800" kern="0" dirty="0" err="1">
                <a:solidFill>
                  <a:srgbClr val="495966"/>
                </a:solidFill>
                <a:latin typeface="Arial"/>
                <a:ea typeface="Osaka"/>
                <a:cs typeface="Osaka"/>
              </a:rPr>
              <a:t>quem</a:t>
            </a:r>
            <a:r>
              <a:rPr lang="en-CA" altLang="en-US" sz="1800" kern="0" dirty="0">
                <a:solidFill>
                  <a:srgbClr val="495966"/>
                </a:solidFill>
                <a:latin typeface="Arial"/>
                <a:ea typeface="Osaka"/>
                <a:cs typeface="Osaka"/>
              </a:rPr>
              <a:t> </a:t>
            </a:r>
            <a:r>
              <a:rPr lang="en-CA" altLang="en-US" sz="1800" kern="0" dirty="0" err="1">
                <a:solidFill>
                  <a:srgbClr val="495966"/>
                </a:solidFill>
                <a:latin typeface="Arial"/>
                <a:ea typeface="Osaka"/>
                <a:cs typeface="Osaka"/>
              </a:rPr>
              <a:t>doctus</a:t>
            </a:r>
            <a:r>
              <a:rPr lang="en-CA" altLang="en-US" sz="1800" kern="0" dirty="0">
                <a:solidFill>
                  <a:srgbClr val="495966"/>
                </a:solidFill>
                <a:latin typeface="Arial"/>
                <a:ea typeface="Osaka"/>
                <a:cs typeface="Osaka"/>
              </a:rPr>
              <a:t> usu. </a:t>
            </a:r>
          </a:p>
          <a:p>
            <a:pPr marL="358775" indent="-182563">
              <a:spcAft>
                <a:spcPts val="600"/>
              </a:spcAft>
              <a:buClr>
                <a:srgbClr val="7C0040"/>
              </a:buClr>
              <a:buSzPct val="100000"/>
            </a:pPr>
            <a:r>
              <a:rPr lang="en-CA" altLang="en-US" sz="1800" kern="0" dirty="0">
                <a:solidFill>
                  <a:srgbClr val="495966"/>
                </a:solidFill>
                <a:latin typeface="Arial"/>
                <a:ea typeface="Osaka"/>
                <a:cs typeface="Osaka"/>
              </a:rPr>
              <a:t>Lorem ipsum dolor sit </a:t>
            </a:r>
            <a:r>
              <a:rPr lang="en-CA" altLang="en-US" sz="1800" kern="0" dirty="0" err="1">
                <a:solidFill>
                  <a:srgbClr val="495966"/>
                </a:solidFill>
                <a:latin typeface="Arial"/>
                <a:ea typeface="Osaka"/>
                <a:cs typeface="Osaka"/>
              </a:rPr>
              <a:t>amet</a:t>
            </a:r>
            <a:r>
              <a:rPr lang="en-CA" altLang="en-US" sz="1800" kern="0" dirty="0">
                <a:solidFill>
                  <a:srgbClr val="495966"/>
                </a:solidFill>
                <a:latin typeface="Arial"/>
                <a:ea typeface="Osaka"/>
                <a:cs typeface="Osaka"/>
              </a:rPr>
              <a:t>, at </a:t>
            </a:r>
            <a:r>
              <a:rPr lang="en-CA" altLang="en-US" sz="1800" kern="0" dirty="0" err="1">
                <a:solidFill>
                  <a:srgbClr val="495966"/>
                </a:solidFill>
                <a:latin typeface="Arial"/>
                <a:ea typeface="Osaka"/>
                <a:cs typeface="Osaka"/>
              </a:rPr>
              <a:t>quem</a:t>
            </a:r>
            <a:r>
              <a:rPr lang="en-CA" altLang="en-US" sz="1800" kern="0" dirty="0">
                <a:solidFill>
                  <a:srgbClr val="495966"/>
                </a:solidFill>
                <a:latin typeface="Arial"/>
                <a:ea typeface="Osaka"/>
                <a:cs typeface="Osaka"/>
              </a:rPr>
              <a:t> </a:t>
            </a:r>
            <a:r>
              <a:rPr lang="en-CA" altLang="en-US" sz="1800" kern="0" dirty="0" err="1">
                <a:solidFill>
                  <a:srgbClr val="495966"/>
                </a:solidFill>
                <a:latin typeface="Arial"/>
                <a:ea typeface="Osaka"/>
                <a:cs typeface="Osaka"/>
              </a:rPr>
              <a:t>doctus</a:t>
            </a:r>
            <a:r>
              <a:rPr lang="en-CA" altLang="en-US" sz="1800" kern="0" dirty="0">
                <a:solidFill>
                  <a:srgbClr val="495966"/>
                </a:solidFill>
                <a:latin typeface="Arial"/>
                <a:ea typeface="Osaka"/>
                <a:cs typeface="Osaka"/>
              </a:rPr>
              <a:t> usu. </a:t>
            </a:r>
            <a:endParaRPr lang="en-US" altLang="en-US" sz="1800" dirty="0">
              <a:solidFill>
                <a:srgbClr val="495966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5" name="Subtitle 2"/>
          <p:cNvSpPr txBox="1">
            <a:spLocks/>
          </p:cNvSpPr>
          <p:nvPr/>
        </p:nvSpPr>
        <p:spPr>
          <a:xfrm>
            <a:off x="420624" y="402881"/>
            <a:ext cx="8336733" cy="74012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>
              <a:lnSpc>
                <a:spcPct val="80000"/>
              </a:lnSpc>
              <a:spcBef>
                <a:spcPts val="0"/>
              </a:spcBef>
              <a:spcAft>
                <a:spcPts val="300"/>
              </a:spcAft>
            </a:pPr>
            <a:r>
              <a:rPr lang="en-US" dirty="0">
                <a:solidFill>
                  <a:srgbClr val="7A003C"/>
                </a:solidFill>
                <a:latin typeface="Arial" charset="0"/>
                <a:ea typeface="Arial" charset="0"/>
                <a:cs typeface="Arial" charset="0"/>
              </a:rPr>
              <a:t>Slide Headline</a:t>
            </a:r>
          </a:p>
          <a:p>
            <a:pPr lvl="0" algn="l">
              <a:lnSpc>
                <a:spcPct val="80000"/>
              </a:lnSpc>
              <a:spcBef>
                <a:spcPts val="0"/>
              </a:spcBef>
              <a:spcAft>
                <a:spcPts val="300"/>
              </a:spcAft>
            </a:pPr>
            <a:r>
              <a:rPr lang="en-US" sz="2000" dirty="0">
                <a:solidFill>
                  <a:srgbClr val="495966"/>
                </a:solidFill>
                <a:latin typeface="Arial" charset="0"/>
                <a:ea typeface="Arial" charset="0"/>
                <a:cs typeface="Arial" charset="0"/>
              </a:rPr>
              <a:t>Slide Sub Headline</a:t>
            </a:r>
          </a:p>
        </p:txBody>
      </p:sp>
      <p:sp>
        <p:nvSpPr>
          <p:cNvPr id="6" name="Rectangle 5"/>
          <p:cNvSpPr/>
          <p:nvPr/>
        </p:nvSpPr>
        <p:spPr bwMode="auto">
          <a:xfrm>
            <a:off x="420624" y="1266824"/>
            <a:ext cx="672719" cy="76200"/>
          </a:xfrm>
          <a:prstGeom prst="rect">
            <a:avLst/>
          </a:prstGeom>
          <a:solidFill>
            <a:srgbClr val="7A003C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ea typeface="ＭＳ Ｐゴシック" pitchFamily="1" charset="-128"/>
            </a:endParaRP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292E2FA7-B0FA-400B-BD98-109092F9DDD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04335" y="1661300"/>
            <a:ext cx="2982913" cy="2982912"/>
          </a:xfrm>
          <a:prstGeom prst="ellipse">
            <a:avLst/>
          </a:prstGeom>
          <a:solidFill>
            <a:srgbClr val="00B050"/>
          </a:solidFill>
          <a:ln w="9525">
            <a:noFill/>
            <a:round/>
            <a:headEnd/>
            <a:tailEnd/>
          </a:ln>
        </p:spPr>
        <p:txBody>
          <a:bodyPr anchor="ctr"/>
          <a:lstStyle>
            <a:lvl1pPr>
              <a:spcBef>
                <a:spcPct val="20000"/>
              </a:spcBef>
              <a:buClr>
                <a:srgbClr val="7A003C"/>
              </a:buClr>
              <a:buSzPct val="120000"/>
              <a:buFont typeface="Wingdings" charset="2"/>
              <a:buChar char="§"/>
              <a:defRPr sz="2400">
                <a:solidFill>
                  <a:schemeClr val="tx1"/>
                </a:solidFill>
                <a:latin typeface="Arial" charset="0"/>
                <a:ea typeface="Osaka" charset="-128"/>
              </a:defRPr>
            </a:lvl1pPr>
            <a:lvl2pPr marL="742950" indent="-285750">
              <a:spcBef>
                <a:spcPct val="20000"/>
              </a:spcBef>
              <a:buClr>
                <a:srgbClr val="7A003C"/>
              </a:buClr>
              <a:buSzPct val="60000"/>
              <a:buFont typeface="Wingdings" charset="2"/>
              <a:buChar char="q"/>
              <a:defRPr sz="2000">
                <a:solidFill>
                  <a:schemeClr val="tx1"/>
                </a:solidFill>
                <a:latin typeface="Arial" charset="0"/>
                <a:ea typeface="Osaka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Arial" charset="0"/>
                <a:ea typeface="Osaka" charset="-128"/>
              </a:defRPr>
            </a:lvl3pPr>
            <a:lvl4pPr marL="1600200" indent="-228600">
              <a:spcBef>
                <a:spcPct val="20000"/>
              </a:spcBef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Osaka" charset="-128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SzPct val="50000"/>
              <a:buFont typeface="Wingdings" charset="2"/>
              <a:buChar char="q"/>
              <a:defRPr sz="2000">
                <a:solidFill>
                  <a:schemeClr val="tx1"/>
                </a:solidFill>
                <a:latin typeface="Arial" charset="0"/>
                <a:ea typeface="Osaka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50000"/>
              <a:buFont typeface="Wingdings" charset="2"/>
              <a:buChar char="q"/>
              <a:defRPr sz="2000">
                <a:solidFill>
                  <a:schemeClr val="tx1"/>
                </a:solidFill>
                <a:latin typeface="Arial" charset="0"/>
                <a:ea typeface="Osaka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50000"/>
              <a:buFont typeface="Wingdings" charset="2"/>
              <a:buChar char="q"/>
              <a:defRPr sz="2000">
                <a:solidFill>
                  <a:schemeClr val="tx1"/>
                </a:solidFill>
                <a:latin typeface="Arial" charset="0"/>
                <a:ea typeface="Osaka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50000"/>
              <a:buFont typeface="Wingdings" charset="2"/>
              <a:buChar char="q"/>
              <a:defRPr sz="2000">
                <a:solidFill>
                  <a:schemeClr val="tx1"/>
                </a:solidFill>
                <a:latin typeface="Arial" charset="0"/>
                <a:ea typeface="Osaka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50000"/>
              <a:buFont typeface="Wingdings" charset="2"/>
              <a:buChar char="q"/>
              <a:defRPr sz="2000">
                <a:solidFill>
                  <a:schemeClr val="tx1"/>
                </a:solidFill>
                <a:latin typeface="Arial" charset="0"/>
                <a:ea typeface="Osaka" charset="-128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3500" dirty="0">
                <a:solidFill>
                  <a:schemeClr val="bg1"/>
                </a:solidFill>
                <a:ea typeface="ＭＳ Ｐゴシック" charset="-128"/>
              </a:rPr>
              <a:t>Subject Headline</a:t>
            </a:r>
          </a:p>
        </p:txBody>
      </p:sp>
      <p:sp>
        <p:nvSpPr>
          <p:cNvPr id="8" name="Rectangle 3">
            <a:extLst>
              <a:ext uri="{FF2B5EF4-FFF2-40B4-BE49-F238E27FC236}">
                <a16:creationId xmlns:a16="http://schemas.microsoft.com/office/drawing/2014/main" id="{A2FA1C8A-8286-4C50-B91E-F2DEEDBC3C99}"/>
              </a:ext>
            </a:extLst>
          </p:cNvPr>
          <p:cNvSpPr txBox="1">
            <a:spLocks noChangeArrowheads="1"/>
          </p:cNvSpPr>
          <p:nvPr userDrawn="1"/>
        </p:nvSpPr>
        <p:spPr>
          <a:xfrm>
            <a:off x="3492500" y="1343024"/>
            <a:ext cx="5346700" cy="403680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58775" indent="-182563">
              <a:spcAft>
                <a:spcPts val="600"/>
              </a:spcAft>
              <a:buClr>
                <a:srgbClr val="7C0040"/>
              </a:buClr>
              <a:buSzPct val="100000"/>
            </a:pPr>
            <a:r>
              <a:rPr lang="en-CA" altLang="en-US" sz="1800" kern="0" dirty="0">
                <a:solidFill>
                  <a:srgbClr val="495966"/>
                </a:solidFill>
                <a:latin typeface="Arial"/>
                <a:ea typeface="Osaka"/>
                <a:cs typeface="Osaka"/>
              </a:rPr>
              <a:t>Lorem ipsum dolor sit </a:t>
            </a:r>
            <a:r>
              <a:rPr lang="en-CA" altLang="en-US" sz="1800" kern="0" dirty="0" err="1">
                <a:solidFill>
                  <a:srgbClr val="495966"/>
                </a:solidFill>
                <a:latin typeface="Arial"/>
                <a:ea typeface="Osaka"/>
                <a:cs typeface="Osaka"/>
              </a:rPr>
              <a:t>amet</a:t>
            </a:r>
            <a:r>
              <a:rPr lang="en-CA" altLang="en-US" sz="1800" kern="0" dirty="0">
                <a:solidFill>
                  <a:srgbClr val="495966"/>
                </a:solidFill>
                <a:latin typeface="Arial"/>
                <a:ea typeface="Osaka"/>
                <a:cs typeface="Osaka"/>
              </a:rPr>
              <a:t>, at </a:t>
            </a:r>
            <a:r>
              <a:rPr lang="en-CA" altLang="en-US" sz="1800" kern="0" dirty="0" err="1">
                <a:solidFill>
                  <a:srgbClr val="495966"/>
                </a:solidFill>
                <a:latin typeface="Arial"/>
                <a:ea typeface="Osaka"/>
                <a:cs typeface="Osaka"/>
              </a:rPr>
              <a:t>quem</a:t>
            </a:r>
            <a:r>
              <a:rPr lang="en-CA" altLang="en-US" sz="1800" kern="0" dirty="0">
                <a:solidFill>
                  <a:srgbClr val="495966"/>
                </a:solidFill>
                <a:latin typeface="Arial"/>
                <a:ea typeface="Osaka"/>
                <a:cs typeface="Osaka"/>
              </a:rPr>
              <a:t> </a:t>
            </a:r>
            <a:r>
              <a:rPr lang="en-CA" altLang="en-US" sz="1800" kern="0" dirty="0" err="1">
                <a:solidFill>
                  <a:srgbClr val="495966"/>
                </a:solidFill>
                <a:latin typeface="Arial"/>
                <a:ea typeface="Osaka"/>
                <a:cs typeface="Osaka"/>
              </a:rPr>
              <a:t>doctus</a:t>
            </a:r>
            <a:r>
              <a:rPr lang="en-CA" altLang="en-US" sz="1800" kern="0" dirty="0">
                <a:solidFill>
                  <a:srgbClr val="495966"/>
                </a:solidFill>
                <a:latin typeface="Arial"/>
                <a:ea typeface="Osaka"/>
                <a:cs typeface="Osaka"/>
              </a:rPr>
              <a:t> usu. </a:t>
            </a:r>
          </a:p>
          <a:p>
            <a:pPr marL="358775" indent="-182563">
              <a:spcAft>
                <a:spcPts val="600"/>
              </a:spcAft>
              <a:buClr>
                <a:srgbClr val="7C0040"/>
              </a:buClr>
              <a:buSzPct val="100000"/>
            </a:pPr>
            <a:r>
              <a:rPr lang="en-CA" altLang="en-US" sz="1800" kern="0" dirty="0">
                <a:solidFill>
                  <a:srgbClr val="495966"/>
                </a:solidFill>
                <a:latin typeface="Arial"/>
                <a:ea typeface="Osaka"/>
                <a:cs typeface="Osaka"/>
              </a:rPr>
              <a:t>Lorem ipsum dolor sit </a:t>
            </a:r>
            <a:r>
              <a:rPr lang="en-CA" altLang="en-US" sz="1800" kern="0" dirty="0" err="1">
                <a:solidFill>
                  <a:srgbClr val="495966"/>
                </a:solidFill>
                <a:latin typeface="Arial"/>
                <a:ea typeface="Osaka"/>
                <a:cs typeface="Osaka"/>
              </a:rPr>
              <a:t>amet</a:t>
            </a:r>
            <a:r>
              <a:rPr lang="en-CA" altLang="en-US" sz="1800" kern="0" dirty="0">
                <a:solidFill>
                  <a:srgbClr val="495966"/>
                </a:solidFill>
                <a:latin typeface="Arial"/>
                <a:ea typeface="Osaka"/>
                <a:cs typeface="Osaka"/>
              </a:rPr>
              <a:t>, at </a:t>
            </a:r>
            <a:r>
              <a:rPr lang="en-CA" altLang="en-US" sz="1800" kern="0" dirty="0" err="1">
                <a:solidFill>
                  <a:srgbClr val="495966"/>
                </a:solidFill>
                <a:latin typeface="Arial"/>
                <a:ea typeface="Osaka"/>
                <a:cs typeface="Osaka"/>
              </a:rPr>
              <a:t>quem</a:t>
            </a:r>
            <a:r>
              <a:rPr lang="en-CA" altLang="en-US" sz="1800" kern="0" dirty="0">
                <a:solidFill>
                  <a:srgbClr val="495966"/>
                </a:solidFill>
                <a:latin typeface="Arial"/>
                <a:ea typeface="Osaka"/>
                <a:cs typeface="Osaka"/>
              </a:rPr>
              <a:t> </a:t>
            </a:r>
            <a:r>
              <a:rPr lang="en-CA" altLang="en-US" sz="1800" kern="0" dirty="0" err="1">
                <a:solidFill>
                  <a:srgbClr val="495966"/>
                </a:solidFill>
                <a:latin typeface="Arial"/>
                <a:ea typeface="Osaka"/>
                <a:cs typeface="Osaka"/>
              </a:rPr>
              <a:t>doctus</a:t>
            </a:r>
            <a:r>
              <a:rPr lang="en-CA" altLang="en-US" sz="1800" kern="0" dirty="0">
                <a:solidFill>
                  <a:srgbClr val="495966"/>
                </a:solidFill>
                <a:latin typeface="Arial"/>
                <a:ea typeface="Osaka"/>
                <a:cs typeface="Osaka"/>
              </a:rPr>
              <a:t> usu. </a:t>
            </a:r>
          </a:p>
          <a:p>
            <a:pPr marL="358775" indent="-182563">
              <a:spcAft>
                <a:spcPts val="600"/>
              </a:spcAft>
              <a:buClr>
                <a:srgbClr val="7C0040"/>
              </a:buClr>
              <a:buSzPct val="100000"/>
            </a:pPr>
            <a:r>
              <a:rPr lang="en-CA" altLang="en-US" sz="1800" kern="0" dirty="0">
                <a:solidFill>
                  <a:srgbClr val="495966"/>
                </a:solidFill>
                <a:latin typeface="Arial"/>
                <a:ea typeface="Osaka"/>
                <a:cs typeface="Osaka"/>
              </a:rPr>
              <a:t>Lorem ipsum dolor sit </a:t>
            </a:r>
            <a:r>
              <a:rPr lang="en-CA" altLang="en-US" sz="1800" kern="0" dirty="0" err="1">
                <a:solidFill>
                  <a:srgbClr val="495966"/>
                </a:solidFill>
                <a:latin typeface="Arial"/>
                <a:ea typeface="Osaka"/>
                <a:cs typeface="Osaka"/>
              </a:rPr>
              <a:t>amet</a:t>
            </a:r>
            <a:r>
              <a:rPr lang="en-CA" altLang="en-US" sz="1800" kern="0" dirty="0">
                <a:solidFill>
                  <a:srgbClr val="495966"/>
                </a:solidFill>
                <a:latin typeface="Arial"/>
                <a:ea typeface="Osaka"/>
                <a:cs typeface="Osaka"/>
              </a:rPr>
              <a:t>, at </a:t>
            </a:r>
            <a:r>
              <a:rPr lang="en-CA" altLang="en-US" sz="1800" kern="0" dirty="0" err="1">
                <a:solidFill>
                  <a:srgbClr val="495966"/>
                </a:solidFill>
                <a:latin typeface="Arial"/>
                <a:ea typeface="Osaka"/>
                <a:cs typeface="Osaka"/>
              </a:rPr>
              <a:t>quem</a:t>
            </a:r>
            <a:r>
              <a:rPr lang="en-CA" altLang="en-US" sz="1800" kern="0" dirty="0">
                <a:solidFill>
                  <a:srgbClr val="495966"/>
                </a:solidFill>
                <a:latin typeface="Arial"/>
                <a:ea typeface="Osaka"/>
                <a:cs typeface="Osaka"/>
              </a:rPr>
              <a:t> </a:t>
            </a:r>
            <a:r>
              <a:rPr lang="en-CA" altLang="en-US" sz="1800" kern="0" dirty="0" err="1">
                <a:solidFill>
                  <a:srgbClr val="495966"/>
                </a:solidFill>
                <a:latin typeface="Arial"/>
                <a:ea typeface="Osaka"/>
                <a:cs typeface="Osaka"/>
              </a:rPr>
              <a:t>doctus</a:t>
            </a:r>
            <a:r>
              <a:rPr lang="en-CA" altLang="en-US" sz="1800" kern="0" dirty="0">
                <a:solidFill>
                  <a:srgbClr val="495966"/>
                </a:solidFill>
                <a:latin typeface="Arial"/>
                <a:ea typeface="Osaka"/>
                <a:cs typeface="Osaka"/>
              </a:rPr>
              <a:t> usu. </a:t>
            </a:r>
          </a:p>
          <a:p>
            <a:pPr marL="358775" indent="-182563">
              <a:spcAft>
                <a:spcPts val="600"/>
              </a:spcAft>
              <a:buClr>
                <a:srgbClr val="7C0040"/>
              </a:buClr>
              <a:buSzPct val="100000"/>
            </a:pPr>
            <a:r>
              <a:rPr lang="en-CA" altLang="en-US" sz="1800" kern="0" dirty="0">
                <a:solidFill>
                  <a:srgbClr val="495966"/>
                </a:solidFill>
                <a:latin typeface="Arial"/>
                <a:ea typeface="Osaka"/>
                <a:cs typeface="Osaka"/>
              </a:rPr>
              <a:t>Lorem ipsum dolor sit </a:t>
            </a:r>
            <a:r>
              <a:rPr lang="en-CA" altLang="en-US" sz="1800" kern="0" dirty="0" err="1">
                <a:solidFill>
                  <a:srgbClr val="495966"/>
                </a:solidFill>
                <a:latin typeface="Arial"/>
                <a:ea typeface="Osaka"/>
                <a:cs typeface="Osaka"/>
              </a:rPr>
              <a:t>amet</a:t>
            </a:r>
            <a:r>
              <a:rPr lang="en-CA" altLang="en-US" sz="1800" kern="0" dirty="0">
                <a:solidFill>
                  <a:srgbClr val="495966"/>
                </a:solidFill>
                <a:latin typeface="Arial"/>
                <a:ea typeface="Osaka"/>
                <a:cs typeface="Osaka"/>
              </a:rPr>
              <a:t>, at </a:t>
            </a:r>
            <a:r>
              <a:rPr lang="en-CA" altLang="en-US" sz="1800" kern="0" dirty="0" err="1">
                <a:solidFill>
                  <a:srgbClr val="495966"/>
                </a:solidFill>
                <a:latin typeface="Arial"/>
                <a:ea typeface="Osaka"/>
                <a:cs typeface="Osaka"/>
              </a:rPr>
              <a:t>quem</a:t>
            </a:r>
            <a:r>
              <a:rPr lang="en-CA" altLang="en-US" sz="1800" kern="0" dirty="0">
                <a:solidFill>
                  <a:srgbClr val="495966"/>
                </a:solidFill>
                <a:latin typeface="Arial"/>
                <a:ea typeface="Osaka"/>
                <a:cs typeface="Osaka"/>
              </a:rPr>
              <a:t> </a:t>
            </a:r>
            <a:r>
              <a:rPr lang="en-CA" altLang="en-US" sz="1800" kern="0" dirty="0" err="1">
                <a:solidFill>
                  <a:srgbClr val="495966"/>
                </a:solidFill>
                <a:latin typeface="Arial"/>
                <a:ea typeface="Osaka"/>
                <a:cs typeface="Osaka"/>
              </a:rPr>
              <a:t>doctus</a:t>
            </a:r>
            <a:r>
              <a:rPr lang="en-CA" altLang="en-US" sz="1800" kern="0" dirty="0">
                <a:solidFill>
                  <a:srgbClr val="495966"/>
                </a:solidFill>
                <a:latin typeface="Arial"/>
                <a:ea typeface="Osaka"/>
                <a:cs typeface="Osaka"/>
              </a:rPr>
              <a:t> usu. </a:t>
            </a:r>
          </a:p>
          <a:p>
            <a:pPr marL="358775" indent="-182563">
              <a:spcAft>
                <a:spcPts val="600"/>
              </a:spcAft>
              <a:buClr>
                <a:srgbClr val="7C0040"/>
              </a:buClr>
              <a:buSzPct val="100000"/>
            </a:pPr>
            <a:r>
              <a:rPr lang="en-CA" altLang="en-US" sz="1800" kern="0" dirty="0">
                <a:solidFill>
                  <a:srgbClr val="495966"/>
                </a:solidFill>
                <a:latin typeface="Arial"/>
                <a:ea typeface="Osaka"/>
                <a:cs typeface="Osaka"/>
              </a:rPr>
              <a:t>Lorem ipsum dolor sit </a:t>
            </a:r>
            <a:r>
              <a:rPr lang="en-CA" altLang="en-US" sz="1800" kern="0" dirty="0" err="1">
                <a:solidFill>
                  <a:srgbClr val="495966"/>
                </a:solidFill>
                <a:latin typeface="Arial"/>
                <a:ea typeface="Osaka"/>
                <a:cs typeface="Osaka"/>
              </a:rPr>
              <a:t>amet</a:t>
            </a:r>
            <a:r>
              <a:rPr lang="en-CA" altLang="en-US" sz="1800" kern="0" dirty="0">
                <a:solidFill>
                  <a:srgbClr val="495966"/>
                </a:solidFill>
                <a:latin typeface="Arial"/>
                <a:ea typeface="Osaka"/>
                <a:cs typeface="Osaka"/>
              </a:rPr>
              <a:t>, at </a:t>
            </a:r>
            <a:r>
              <a:rPr lang="en-CA" altLang="en-US" sz="1800" kern="0" dirty="0" err="1">
                <a:solidFill>
                  <a:srgbClr val="495966"/>
                </a:solidFill>
                <a:latin typeface="Arial"/>
                <a:ea typeface="Osaka"/>
                <a:cs typeface="Osaka"/>
              </a:rPr>
              <a:t>quem</a:t>
            </a:r>
            <a:r>
              <a:rPr lang="en-CA" altLang="en-US" sz="1800" kern="0" dirty="0">
                <a:solidFill>
                  <a:srgbClr val="495966"/>
                </a:solidFill>
                <a:latin typeface="Arial"/>
                <a:ea typeface="Osaka"/>
                <a:cs typeface="Osaka"/>
              </a:rPr>
              <a:t> </a:t>
            </a:r>
            <a:r>
              <a:rPr lang="en-CA" altLang="en-US" sz="1800" kern="0" dirty="0" err="1">
                <a:solidFill>
                  <a:srgbClr val="495966"/>
                </a:solidFill>
                <a:latin typeface="Arial"/>
                <a:ea typeface="Osaka"/>
                <a:cs typeface="Osaka"/>
              </a:rPr>
              <a:t>doctus</a:t>
            </a:r>
            <a:r>
              <a:rPr lang="en-CA" altLang="en-US" sz="1800" kern="0" dirty="0">
                <a:solidFill>
                  <a:srgbClr val="495966"/>
                </a:solidFill>
                <a:latin typeface="Arial"/>
                <a:ea typeface="Osaka"/>
                <a:cs typeface="Osaka"/>
              </a:rPr>
              <a:t> usu. </a:t>
            </a:r>
            <a:endParaRPr lang="en-US" altLang="en-US" sz="1800" dirty="0">
              <a:solidFill>
                <a:srgbClr val="495966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9" name="Subtitle 2">
            <a:extLst>
              <a:ext uri="{FF2B5EF4-FFF2-40B4-BE49-F238E27FC236}">
                <a16:creationId xmlns:a16="http://schemas.microsoft.com/office/drawing/2014/main" id="{53519892-6C38-4C5B-8703-EC3B0389F126}"/>
              </a:ext>
            </a:extLst>
          </p:cNvPr>
          <p:cNvSpPr txBox="1">
            <a:spLocks/>
          </p:cNvSpPr>
          <p:nvPr userDrawn="1"/>
        </p:nvSpPr>
        <p:spPr>
          <a:xfrm>
            <a:off x="420624" y="402881"/>
            <a:ext cx="8336733" cy="74012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>
              <a:lnSpc>
                <a:spcPct val="80000"/>
              </a:lnSpc>
              <a:spcBef>
                <a:spcPts val="0"/>
              </a:spcBef>
              <a:spcAft>
                <a:spcPts val="300"/>
              </a:spcAft>
            </a:pPr>
            <a:r>
              <a:rPr lang="en-US" dirty="0">
                <a:solidFill>
                  <a:srgbClr val="7A003C"/>
                </a:solidFill>
                <a:latin typeface="Arial" charset="0"/>
                <a:ea typeface="Arial" charset="0"/>
                <a:cs typeface="Arial" charset="0"/>
              </a:rPr>
              <a:t>Slide Headline</a:t>
            </a:r>
          </a:p>
          <a:p>
            <a:pPr lvl="0" algn="l">
              <a:lnSpc>
                <a:spcPct val="80000"/>
              </a:lnSpc>
              <a:spcBef>
                <a:spcPts val="0"/>
              </a:spcBef>
              <a:spcAft>
                <a:spcPts val="300"/>
              </a:spcAft>
            </a:pPr>
            <a:r>
              <a:rPr lang="en-US" sz="2000" dirty="0">
                <a:solidFill>
                  <a:srgbClr val="495966"/>
                </a:solidFill>
                <a:latin typeface="Arial" charset="0"/>
                <a:ea typeface="Arial" charset="0"/>
                <a:cs typeface="Arial" charset="0"/>
              </a:rPr>
              <a:t>Slide Sub Headline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9B04B6C3-5F15-430A-AD6D-EB5D66C0FA5E}"/>
              </a:ext>
            </a:extLst>
          </p:cNvPr>
          <p:cNvSpPr/>
          <p:nvPr userDrawn="1"/>
        </p:nvSpPr>
        <p:spPr bwMode="auto">
          <a:xfrm>
            <a:off x="420624" y="1266824"/>
            <a:ext cx="672719" cy="76200"/>
          </a:xfrm>
          <a:prstGeom prst="rect">
            <a:avLst/>
          </a:prstGeom>
          <a:solidFill>
            <a:srgbClr val="7A003C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ea typeface="ＭＳ Ｐゴシック" pitchFamily="1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3207004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643073">
            <a:off x="7157349" y="1081297"/>
            <a:ext cx="3239671" cy="3523171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 flipV="1">
            <a:off x="5339579" y="-1062929"/>
            <a:ext cx="3266801" cy="3430359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title" idx="4294967295"/>
          </p:nvPr>
        </p:nvSpPr>
        <p:spPr>
          <a:xfrm>
            <a:off x="457200" y="775222"/>
            <a:ext cx="3886200" cy="685800"/>
          </a:xfrm>
          <a:prstGeom prst="rect">
            <a:avLst/>
          </a:prstGeom>
        </p:spPr>
        <p:txBody>
          <a:bodyPr/>
          <a:lstStyle/>
          <a:p>
            <a:pPr algn="l"/>
            <a:r>
              <a:rPr lang="en-US" sz="3200">
                <a:latin typeface="Arial" panose="020B0604020202020204" pitchFamily="34" charset="0"/>
                <a:cs typeface="Arial" panose="020B0604020202020204" pitchFamily="34" charset="0"/>
              </a:rPr>
              <a:t>Click to edit Master title style</a:t>
            </a:r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Content Placeholder 2"/>
          <p:cNvSpPr>
            <a:spLocks noGrp="1"/>
          </p:cNvSpPr>
          <p:nvPr>
            <p:ph sz="quarter" idx="4294967295"/>
          </p:nvPr>
        </p:nvSpPr>
        <p:spPr>
          <a:xfrm>
            <a:off x="457200" y="1725867"/>
            <a:ext cx="4343400" cy="4185918"/>
          </a:xfrm>
          <a:prstGeom prst="rect">
            <a:avLst/>
          </a:prstGeom>
        </p:spPr>
        <p:txBody>
          <a:bodyPr/>
          <a:lstStyle/>
          <a:p>
            <a:pPr marL="57150" lvl="0" indent="0">
              <a:buNone/>
            </a:pPr>
            <a:r>
              <a:rPr lang="en-US" sz="2000">
                <a:solidFill>
                  <a:srgbClr val="495966"/>
                </a:solidFill>
              </a:rPr>
              <a:t>Click to edit Master text styles</a:t>
            </a:r>
          </a:p>
          <a:p>
            <a:pPr marL="57150" lvl="1" indent="0">
              <a:buNone/>
            </a:pPr>
            <a:r>
              <a:rPr lang="en-US" sz="2000">
                <a:solidFill>
                  <a:srgbClr val="495966"/>
                </a:solidFill>
              </a:rPr>
              <a:t>Second level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36888" y="304800"/>
            <a:ext cx="3095316" cy="309531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999" t="15000" r="15533" b="6249"/>
          <a:stretch/>
        </p:blipFill>
        <p:spPr>
          <a:xfrm>
            <a:off x="5181600" y="2584151"/>
            <a:ext cx="2194455" cy="2115137"/>
          </a:xfrm>
          <a:prstGeom prst="ellipse">
            <a:avLst/>
          </a:prstGeom>
        </p:spPr>
      </p:pic>
      <p:sp>
        <p:nvSpPr>
          <p:cNvPr id="9" name="Rectangle 8"/>
          <p:cNvSpPr/>
          <p:nvPr/>
        </p:nvSpPr>
        <p:spPr bwMode="auto">
          <a:xfrm>
            <a:off x="609600" y="1479144"/>
            <a:ext cx="672719" cy="76200"/>
          </a:xfrm>
          <a:prstGeom prst="rect">
            <a:avLst/>
          </a:prstGeom>
          <a:solidFill>
            <a:srgbClr val="7A003C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ea typeface="ＭＳ Ｐゴシック" pitchFamily="1" charset="-128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ABD8A083-E4EE-4EBA-8D46-A9AC0950F0E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643073">
            <a:off x="7157349" y="1081297"/>
            <a:ext cx="3239671" cy="3523171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DF6423E8-0356-4253-A2AD-AD6DB91911D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 flipV="1">
            <a:off x="5339579" y="-1062929"/>
            <a:ext cx="3266801" cy="3430359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0FDA697A-6752-4D85-AA15-6558EA2C3884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36888" y="304800"/>
            <a:ext cx="3095316" cy="3095316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090AFBF4-61E1-46E1-9D57-38319E0FE44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999" t="15000" r="15533" b="6249"/>
          <a:stretch/>
        </p:blipFill>
        <p:spPr>
          <a:xfrm>
            <a:off x="5181600" y="2584151"/>
            <a:ext cx="2194455" cy="2115137"/>
          </a:xfrm>
          <a:prstGeom prst="ellipse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0E0C5C84-C8A1-4CD6-B5C0-C47E60B4D286}"/>
              </a:ext>
            </a:extLst>
          </p:cNvPr>
          <p:cNvSpPr/>
          <p:nvPr userDrawn="1"/>
        </p:nvSpPr>
        <p:spPr bwMode="auto">
          <a:xfrm>
            <a:off x="609600" y="1479144"/>
            <a:ext cx="672719" cy="76200"/>
          </a:xfrm>
          <a:prstGeom prst="rect">
            <a:avLst/>
          </a:prstGeom>
          <a:solidFill>
            <a:srgbClr val="7A003C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ea typeface="ＭＳ Ｐゴシック" pitchFamily="1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7990202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t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918947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ig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ircles4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7445" y="787818"/>
            <a:ext cx="8118622" cy="4871174"/>
          </a:xfrm>
          <a:prstGeom prst="rect">
            <a:avLst/>
          </a:prstGeom>
        </p:spPr>
      </p:pic>
      <p:sp>
        <p:nvSpPr>
          <p:cNvPr id="7" name="TextBox 6"/>
          <p:cNvSpPr txBox="1"/>
          <p:nvPr userDrawn="1"/>
        </p:nvSpPr>
        <p:spPr>
          <a:xfrm>
            <a:off x="3402427" y="1970720"/>
            <a:ext cx="3126154" cy="212718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12000"/>
              </a:lnSpc>
              <a:defRPr/>
            </a:pPr>
            <a:r>
              <a:rPr lang="en-US" sz="2400" dirty="0">
                <a:solidFill>
                  <a:schemeClr val="bg1"/>
                </a:solidFill>
                <a:latin typeface="Arial" charset="0"/>
              </a:rPr>
              <a:t>Lorem ipsum dolor sit </a:t>
            </a:r>
            <a:r>
              <a:rPr lang="en-US" sz="2400" dirty="0" err="1">
                <a:solidFill>
                  <a:schemeClr val="bg1"/>
                </a:solidFill>
                <a:latin typeface="Arial" charset="0"/>
              </a:rPr>
              <a:t>amet</a:t>
            </a:r>
            <a:r>
              <a:rPr lang="en-US" sz="2400" dirty="0">
                <a:solidFill>
                  <a:schemeClr val="bg1"/>
                </a:solidFill>
                <a:latin typeface="Arial" charset="0"/>
              </a:rPr>
              <a:t>, at </a:t>
            </a:r>
            <a:r>
              <a:rPr lang="en-US" sz="2400" dirty="0" err="1">
                <a:solidFill>
                  <a:schemeClr val="bg1"/>
                </a:solidFill>
                <a:latin typeface="Arial" charset="0"/>
              </a:rPr>
              <a:t>quem</a:t>
            </a:r>
            <a:r>
              <a:rPr lang="en-US" sz="2400" dirty="0">
                <a:solidFill>
                  <a:schemeClr val="bg1"/>
                </a:solidFill>
                <a:latin typeface="Arial" charset="0"/>
              </a:rPr>
              <a:t> </a:t>
            </a:r>
            <a:r>
              <a:rPr lang="en-US" sz="2400" dirty="0" err="1">
                <a:solidFill>
                  <a:schemeClr val="bg1"/>
                </a:solidFill>
                <a:latin typeface="Arial" charset="0"/>
              </a:rPr>
              <a:t>doctus</a:t>
            </a:r>
            <a:r>
              <a:rPr lang="en-US" sz="2400" dirty="0">
                <a:solidFill>
                  <a:schemeClr val="bg1"/>
                </a:solidFill>
                <a:latin typeface="Arial" charset="0"/>
              </a:rPr>
              <a:t> usu. Lorem ipsum dolor sit </a:t>
            </a:r>
            <a:r>
              <a:rPr lang="en-US" sz="2400" dirty="0" err="1">
                <a:solidFill>
                  <a:schemeClr val="bg1"/>
                </a:solidFill>
                <a:latin typeface="Arial" charset="0"/>
              </a:rPr>
              <a:t>amet</a:t>
            </a:r>
            <a:r>
              <a:rPr lang="en-US" sz="2400" dirty="0">
                <a:solidFill>
                  <a:schemeClr val="bg1"/>
                </a:solidFill>
                <a:latin typeface="Arial" charset="0"/>
              </a:rPr>
              <a:t>, at </a:t>
            </a:r>
            <a:r>
              <a:rPr lang="en-US" sz="2400" dirty="0" err="1">
                <a:solidFill>
                  <a:schemeClr val="bg1"/>
                </a:solidFill>
                <a:latin typeface="Arial" charset="0"/>
              </a:rPr>
              <a:t>quem</a:t>
            </a:r>
            <a:r>
              <a:rPr lang="en-US" sz="2400" dirty="0">
                <a:solidFill>
                  <a:schemeClr val="bg1"/>
                </a:solidFill>
                <a:latin typeface="Arial" charset="0"/>
              </a:rPr>
              <a:t> </a:t>
            </a:r>
            <a:r>
              <a:rPr lang="en-US" sz="2400" dirty="0" err="1">
                <a:solidFill>
                  <a:schemeClr val="bg1"/>
                </a:solidFill>
                <a:latin typeface="Arial" charset="0"/>
              </a:rPr>
              <a:t>doctus</a:t>
            </a:r>
            <a:r>
              <a:rPr lang="en-US" sz="2400" dirty="0">
                <a:solidFill>
                  <a:schemeClr val="bg1"/>
                </a:solidFill>
                <a:latin typeface="Arial" charset="0"/>
              </a:rPr>
              <a:t> usu. </a:t>
            </a:r>
          </a:p>
        </p:txBody>
      </p:sp>
      <p:sp>
        <p:nvSpPr>
          <p:cNvPr id="8" name="TextBox 7"/>
          <p:cNvSpPr txBox="1"/>
          <p:nvPr userDrawn="1"/>
        </p:nvSpPr>
        <p:spPr>
          <a:xfrm>
            <a:off x="7047603" y="4316477"/>
            <a:ext cx="1419741" cy="57490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12000"/>
              </a:lnSpc>
              <a:defRPr/>
            </a:pPr>
            <a:r>
              <a:rPr lang="en-US" sz="1400" dirty="0">
                <a:solidFill>
                  <a:srgbClr val="FFFFFF"/>
                </a:solidFill>
                <a:latin typeface="Arial" charset="0"/>
              </a:rPr>
              <a:t>Lorem ipsum dolor</a:t>
            </a:r>
          </a:p>
        </p:txBody>
      </p:sp>
    </p:spTree>
    <p:extLst>
      <p:ext uri="{BB962C8B-B14F-4D97-AF65-F5344CB8AC3E}">
        <p14:creationId xmlns:p14="http://schemas.microsoft.com/office/powerpoint/2010/main" val="38901721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val 2"/>
          <p:cNvSpPr>
            <a:spLocks noChangeArrowheads="1"/>
          </p:cNvSpPr>
          <p:nvPr userDrawn="1"/>
        </p:nvSpPr>
        <p:spPr bwMode="auto">
          <a:xfrm>
            <a:off x="304335" y="1661300"/>
            <a:ext cx="2982913" cy="2982912"/>
          </a:xfrm>
          <a:prstGeom prst="ellipse">
            <a:avLst/>
          </a:prstGeom>
          <a:solidFill>
            <a:srgbClr val="00B050"/>
          </a:solidFill>
          <a:ln w="9525">
            <a:noFill/>
            <a:round/>
            <a:headEnd/>
            <a:tailEnd/>
          </a:ln>
        </p:spPr>
        <p:txBody>
          <a:bodyPr anchor="ctr"/>
          <a:lstStyle>
            <a:lvl1pPr>
              <a:spcBef>
                <a:spcPct val="20000"/>
              </a:spcBef>
              <a:buClr>
                <a:srgbClr val="7A003C"/>
              </a:buClr>
              <a:buSzPct val="120000"/>
              <a:buFont typeface="Wingdings" charset="2"/>
              <a:buChar char="§"/>
              <a:defRPr sz="2400">
                <a:solidFill>
                  <a:schemeClr val="tx1"/>
                </a:solidFill>
                <a:latin typeface="Arial" charset="0"/>
                <a:ea typeface="Osaka" charset="-128"/>
              </a:defRPr>
            </a:lvl1pPr>
            <a:lvl2pPr marL="742950" indent="-285750">
              <a:spcBef>
                <a:spcPct val="20000"/>
              </a:spcBef>
              <a:buClr>
                <a:srgbClr val="7A003C"/>
              </a:buClr>
              <a:buSzPct val="60000"/>
              <a:buFont typeface="Wingdings" charset="2"/>
              <a:buChar char="q"/>
              <a:defRPr sz="2000">
                <a:solidFill>
                  <a:schemeClr val="tx1"/>
                </a:solidFill>
                <a:latin typeface="Arial" charset="0"/>
                <a:ea typeface="Osaka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Arial" charset="0"/>
                <a:ea typeface="Osaka" charset="-128"/>
              </a:defRPr>
            </a:lvl3pPr>
            <a:lvl4pPr marL="1600200" indent="-228600">
              <a:spcBef>
                <a:spcPct val="20000"/>
              </a:spcBef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Osaka" charset="-128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SzPct val="50000"/>
              <a:buFont typeface="Wingdings" charset="2"/>
              <a:buChar char="q"/>
              <a:defRPr sz="2000">
                <a:solidFill>
                  <a:schemeClr val="tx1"/>
                </a:solidFill>
                <a:latin typeface="Arial" charset="0"/>
                <a:ea typeface="Osaka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50000"/>
              <a:buFont typeface="Wingdings" charset="2"/>
              <a:buChar char="q"/>
              <a:defRPr sz="2000">
                <a:solidFill>
                  <a:schemeClr val="tx1"/>
                </a:solidFill>
                <a:latin typeface="Arial" charset="0"/>
                <a:ea typeface="Osaka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50000"/>
              <a:buFont typeface="Wingdings" charset="2"/>
              <a:buChar char="q"/>
              <a:defRPr sz="2000">
                <a:solidFill>
                  <a:schemeClr val="tx1"/>
                </a:solidFill>
                <a:latin typeface="Arial" charset="0"/>
                <a:ea typeface="Osaka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50000"/>
              <a:buFont typeface="Wingdings" charset="2"/>
              <a:buChar char="q"/>
              <a:defRPr sz="2000">
                <a:solidFill>
                  <a:schemeClr val="tx1"/>
                </a:solidFill>
                <a:latin typeface="Arial" charset="0"/>
                <a:ea typeface="Osaka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50000"/>
              <a:buFont typeface="Wingdings" charset="2"/>
              <a:buChar char="q"/>
              <a:defRPr sz="2000">
                <a:solidFill>
                  <a:schemeClr val="tx1"/>
                </a:solidFill>
                <a:latin typeface="Arial" charset="0"/>
                <a:ea typeface="Osaka" charset="-128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3500" dirty="0">
                <a:solidFill>
                  <a:schemeClr val="bg1"/>
                </a:solidFill>
                <a:ea typeface="ＭＳ Ｐゴシック" charset="-128"/>
              </a:rPr>
              <a:t>Subject Headline</a:t>
            </a:r>
          </a:p>
        </p:txBody>
      </p:sp>
      <p:sp>
        <p:nvSpPr>
          <p:cNvPr id="4" name="Rectangle 3"/>
          <p:cNvSpPr txBox="1">
            <a:spLocks noChangeArrowheads="1"/>
          </p:cNvSpPr>
          <p:nvPr userDrawn="1"/>
        </p:nvSpPr>
        <p:spPr>
          <a:xfrm>
            <a:off x="3492500" y="1343024"/>
            <a:ext cx="5346700" cy="403680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58775" indent="-182563">
              <a:spcAft>
                <a:spcPts val="600"/>
              </a:spcAft>
              <a:buClr>
                <a:srgbClr val="7C0040"/>
              </a:buClr>
              <a:buSzPct val="100000"/>
            </a:pPr>
            <a:r>
              <a:rPr lang="en-CA" altLang="en-US" sz="1800" kern="0" dirty="0">
                <a:solidFill>
                  <a:srgbClr val="495966"/>
                </a:solidFill>
                <a:latin typeface="Arial"/>
                <a:ea typeface="Osaka"/>
                <a:cs typeface="Osaka"/>
              </a:rPr>
              <a:t>Lorem ipsum dolor sit </a:t>
            </a:r>
            <a:r>
              <a:rPr lang="en-CA" altLang="en-US" sz="1800" kern="0" dirty="0" err="1">
                <a:solidFill>
                  <a:srgbClr val="495966"/>
                </a:solidFill>
                <a:latin typeface="Arial"/>
                <a:ea typeface="Osaka"/>
                <a:cs typeface="Osaka"/>
              </a:rPr>
              <a:t>amet</a:t>
            </a:r>
            <a:r>
              <a:rPr lang="en-CA" altLang="en-US" sz="1800" kern="0" dirty="0">
                <a:solidFill>
                  <a:srgbClr val="495966"/>
                </a:solidFill>
                <a:latin typeface="Arial"/>
                <a:ea typeface="Osaka"/>
                <a:cs typeface="Osaka"/>
              </a:rPr>
              <a:t>, at </a:t>
            </a:r>
            <a:r>
              <a:rPr lang="en-CA" altLang="en-US" sz="1800" kern="0" dirty="0" err="1">
                <a:solidFill>
                  <a:srgbClr val="495966"/>
                </a:solidFill>
                <a:latin typeface="Arial"/>
                <a:ea typeface="Osaka"/>
                <a:cs typeface="Osaka"/>
              </a:rPr>
              <a:t>quem</a:t>
            </a:r>
            <a:r>
              <a:rPr lang="en-CA" altLang="en-US" sz="1800" kern="0" dirty="0">
                <a:solidFill>
                  <a:srgbClr val="495966"/>
                </a:solidFill>
                <a:latin typeface="Arial"/>
                <a:ea typeface="Osaka"/>
                <a:cs typeface="Osaka"/>
              </a:rPr>
              <a:t> </a:t>
            </a:r>
            <a:r>
              <a:rPr lang="en-CA" altLang="en-US" sz="1800" kern="0" dirty="0" err="1">
                <a:solidFill>
                  <a:srgbClr val="495966"/>
                </a:solidFill>
                <a:latin typeface="Arial"/>
                <a:ea typeface="Osaka"/>
                <a:cs typeface="Osaka"/>
              </a:rPr>
              <a:t>doctus</a:t>
            </a:r>
            <a:r>
              <a:rPr lang="en-CA" altLang="en-US" sz="1800" kern="0" dirty="0">
                <a:solidFill>
                  <a:srgbClr val="495966"/>
                </a:solidFill>
                <a:latin typeface="Arial"/>
                <a:ea typeface="Osaka"/>
                <a:cs typeface="Osaka"/>
              </a:rPr>
              <a:t> usu. </a:t>
            </a:r>
          </a:p>
          <a:p>
            <a:pPr marL="358775" indent="-182563">
              <a:spcAft>
                <a:spcPts val="600"/>
              </a:spcAft>
              <a:buClr>
                <a:srgbClr val="7C0040"/>
              </a:buClr>
              <a:buSzPct val="100000"/>
            </a:pPr>
            <a:r>
              <a:rPr lang="en-CA" altLang="en-US" sz="1800" kern="0" dirty="0">
                <a:solidFill>
                  <a:srgbClr val="495966"/>
                </a:solidFill>
                <a:latin typeface="Arial"/>
                <a:ea typeface="Osaka"/>
                <a:cs typeface="Osaka"/>
              </a:rPr>
              <a:t>Lorem ipsum dolor sit </a:t>
            </a:r>
            <a:r>
              <a:rPr lang="en-CA" altLang="en-US" sz="1800" kern="0" dirty="0" err="1">
                <a:solidFill>
                  <a:srgbClr val="495966"/>
                </a:solidFill>
                <a:latin typeface="Arial"/>
                <a:ea typeface="Osaka"/>
                <a:cs typeface="Osaka"/>
              </a:rPr>
              <a:t>amet</a:t>
            </a:r>
            <a:r>
              <a:rPr lang="en-CA" altLang="en-US" sz="1800" kern="0" dirty="0">
                <a:solidFill>
                  <a:srgbClr val="495966"/>
                </a:solidFill>
                <a:latin typeface="Arial"/>
                <a:ea typeface="Osaka"/>
                <a:cs typeface="Osaka"/>
              </a:rPr>
              <a:t>, at </a:t>
            </a:r>
            <a:r>
              <a:rPr lang="en-CA" altLang="en-US" sz="1800" kern="0" dirty="0" err="1">
                <a:solidFill>
                  <a:srgbClr val="495966"/>
                </a:solidFill>
                <a:latin typeface="Arial"/>
                <a:ea typeface="Osaka"/>
                <a:cs typeface="Osaka"/>
              </a:rPr>
              <a:t>quem</a:t>
            </a:r>
            <a:r>
              <a:rPr lang="en-CA" altLang="en-US" sz="1800" kern="0" dirty="0">
                <a:solidFill>
                  <a:srgbClr val="495966"/>
                </a:solidFill>
                <a:latin typeface="Arial"/>
                <a:ea typeface="Osaka"/>
                <a:cs typeface="Osaka"/>
              </a:rPr>
              <a:t> </a:t>
            </a:r>
            <a:r>
              <a:rPr lang="en-CA" altLang="en-US" sz="1800" kern="0" dirty="0" err="1">
                <a:solidFill>
                  <a:srgbClr val="495966"/>
                </a:solidFill>
                <a:latin typeface="Arial"/>
                <a:ea typeface="Osaka"/>
                <a:cs typeface="Osaka"/>
              </a:rPr>
              <a:t>doctus</a:t>
            </a:r>
            <a:r>
              <a:rPr lang="en-CA" altLang="en-US" sz="1800" kern="0" dirty="0">
                <a:solidFill>
                  <a:srgbClr val="495966"/>
                </a:solidFill>
                <a:latin typeface="Arial"/>
                <a:ea typeface="Osaka"/>
                <a:cs typeface="Osaka"/>
              </a:rPr>
              <a:t> usu. </a:t>
            </a:r>
          </a:p>
          <a:p>
            <a:pPr marL="358775" indent="-182563">
              <a:spcAft>
                <a:spcPts val="600"/>
              </a:spcAft>
              <a:buClr>
                <a:srgbClr val="7C0040"/>
              </a:buClr>
              <a:buSzPct val="100000"/>
            </a:pPr>
            <a:r>
              <a:rPr lang="en-CA" altLang="en-US" sz="1800" kern="0" dirty="0">
                <a:solidFill>
                  <a:srgbClr val="495966"/>
                </a:solidFill>
                <a:latin typeface="Arial"/>
                <a:ea typeface="Osaka"/>
                <a:cs typeface="Osaka"/>
              </a:rPr>
              <a:t>Lorem ipsum dolor sit </a:t>
            </a:r>
            <a:r>
              <a:rPr lang="en-CA" altLang="en-US" sz="1800" kern="0" dirty="0" err="1">
                <a:solidFill>
                  <a:srgbClr val="495966"/>
                </a:solidFill>
                <a:latin typeface="Arial"/>
                <a:ea typeface="Osaka"/>
                <a:cs typeface="Osaka"/>
              </a:rPr>
              <a:t>amet</a:t>
            </a:r>
            <a:r>
              <a:rPr lang="en-CA" altLang="en-US" sz="1800" kern="0" dirty="0">
                <a:solidFill>
                  <a:srgbClr val="495966"/>
                </a:solidFill>
                <a:latin typeface="Arial"/>
                <a:ea typeface="Osaka"/>
                <a:cs typeface="Osaka"/>
              </a:rPr>
              <a:t>, at </a:t>
            </a:r>
            <a:r>
              <a:rPr lang="en-CA" altLang="en-US" sz="1800" kern="0" dirty="0" err="1">
                <a:solidFill>
                  <a:srgbClr val="495966"/>
                </a:solidFill>
                <a:latin typeface="Arial"/>
                <a:ea typeface="Osaka"/>
                <a:cs typeface="Osaka"/>
              </a:rPr>
              <a:t>quem</a:t>
            </a:r>
            <a:r>
              <a:rPr lang="en-CA" altLang="en-US" sz="1800" kern="0" dirty="0">
                <a:solidFill>
                  <a:srgbClr val="495966"/>
                </a:solidFill>
                <a:latin typeface="Arial"/>
                <a:ea typeface="Osaka"/>
                <a:cs typeface="Osaka"/>
              </a:rPr>
              <a:t> </a:t>
            </a:r>
            <a:r>
              <a:rPr lang="en-CA" altLang="en-US" sz="1800" kern="0" dirty="0" err="1">
                <a:solidFill>
                  <a:srgbClr val="495966"/>
                </a:solidFill>
                <a:latin typeface="Arial"/>
                <a:ea typeface="Osaka"/>
                <a:cs typeface="Osaka"/>
              </a:rPr>
              <a:t>doctus</a:t>
            </a:r>
            <a:r>
              <a:rPr lang="en-CA" altLang="en-US" sz="1800" kern="0" dirty="0">
                <a:solidFill>
                  <a:srgbClr val="495966"/>
                </a:solidFill>
                <a:latin typeface="Arial"/>
                <a:ea typeface="Osaka"/>
                <a:cs typeface="Osaka"/>
              </a:rPr>
              <a:t> usu. </a:t>
            </a:r>
          </a:p>
          <a:p>
            <a:pPr marL="358775" indent="-182563">
              <a:spcAft>
                <a:spcPts val="600"/>
              </a:spcAft>
              <a:buClr>
                <a:srgbClr val="7C0040"/>
              </a:buClr>
              <a:buSzPct val="100000"/>
            </a:pPr>
            <a:r>
              <a:rPr lang="en-CA" altLang="en-US" sz="1800" kern="0" dirty="0">
                <a:solidFill>
                  <a:srgbClr val="495966"/>
                </a:solidFill>
                <a:latin typeface="Arial"/>
                <a:ea typeface="Osaka"/>
                <a:cs typeface="Osaka"/>
              </a:rPr>
              <a:t>Lorem ipsum dolor sit </a:t>
            </a:r>
            <a:r>
              <a:rPr lang="en-CA" altLang="en-US" sz="1800" kern="0" dirty="0" err="1">
                <a:solidFill>
                  <a:srgbClr val="495966"/>
                </a:solidFill>
                <a:latin typeface="Arial"/>
                <a:ea typeface="Osaka"/>
                <a:cs typeface="Osaka"/>
              </a:rPr>
              <a:t>amet</a:t>
            </a:r>
            <a:r>
              <a:rPr lang="en-CA" altLang="en-US" sz="1800" kern="0" dirty="0">
                <a:solidFill>
                  <a:srgbClr val="495966"/>
                </a:solidFill>
                <a:latin typeface="Arial"/>
                <a:ea typeface="Osaka"/>
                <a:cs typeface="Osaka"/>
              </a:rPr>
              <a:t>, at </a:t>
            </a:r>
            <a:r>
              <a:rPr lang="en-CA" altLang="en-US" sz="1800" kern="0" dirty="0" err="1">
                <a:solidFill>
                  <a:srgbClr val="495966"/>
                </a:solidFill>
                <a:latin typeface="Arial"/>
                <a:ea typeface="Osaka"/>
                <a:cs typeface="Osaka"/>
              </a:rPr>
              <a:t>quem</a:t>
            </a:r>
            <a:r>
              <a:rPr lang="en-CA" altLang="en-US" sz="1800" kern="0" dirty="0">
                <a:solidFill>
                  <a:srgbClr val="495966"/>
                </a:solidFill>
                <a:latin typeface="Arial"/>
                <a:ea typeface="Osaka"/>
                <a:cs typeface="Osaka"/>
              </a:rPr>
              <a:t> </a:t>
            </a:r>
            <a:r>
              <a:rPr lang="en-CA" altLang="en-US" sz="1800" kern="0" dirty="0" err="1">
                <a:solidFill>
                  <a:srgbClr val="495966"/>
                </a:solidFill>
                <a:latin typeface="Arial"/>
                <a:ea typeface="Osaka"/>
                <a:cs typeface="Osaka"/>
              </a:rPr>
              <a:t>doctus</a:t>
            </a:r>
            <a:r>
              <a:rPr lang="en-CA" altLang="en-US" sz="1800" kern="0" dirty="0">
                <a:solidFill>
                  <a:srgbClr val="495966"/>
                </a:solidFill>
                <a:latin typeface="Arial"/>
                <a:ea typeface="Osaka"/>
                <a:cs typeface="Osaka"/>
              </a:rPr>
              <a:t> usu. </a:t>
            </a:r>
          </a:p>
          <a:p>
            <a:pPr marL="358775" indent="-182563">
              <a:spcAft>
                <a:spcPts val="600"/>
              </a:spcAft>
              <a:buClr>
                <a:srgbClr val="7C0040"/>
              </a:buClr>
              <a:buSzPct val="100000"/>
            </a:pPr>
            <a:r>
              <a:rPr lang="en-CA" altLang="en-US" sz="1800" kern="0" dirty="0">
                <a:solidFill>
                  <a:srgbClr val="495966"/>
                </a:solidFill>
                <a:latin typeface="Arial"/>
                <a:ea typeface="Osaka"/>
                <a:cs typeface="Osaka"/>
              </a:rPr>
              <a:t>Lorem ipsum dolor sit </a:t>
            </a:r>
            <a:r>
              <a:rPr lang="en-CA" altLang="en-US" sz="1800" kern="0" dirty="0" err="1">
                <a:solidFill>
                  <a:srgbClr val="495966"/>
                </a:solidFill>
                <a:latin typeface="Arial"/>
                <a:ea typeface="Osaka"/>
                <a:cs typeface="Osaka"/>
              </a:rPr>
              <a:t>amet</a:t>
            </a:r>
            <a:r>
              <a:rPr lang="en-CA" altLang="en-US" sz="1800" kern="0" dirty="0">
                <a:solidFill>
                  <a:srgbClr val="495966"/>
                </a:solidFill>
                <a:latin typeface="Arial"/>
                <a:ea typeface="Osaka"/>
                <a:cs typeface="Osaka"/>
              </a:rPr>
              <a:t>, at </a:t>
            </a:r>
            <a:r>
              <a:rPr lang="en-CA" altLang="en-US" sz="1800" kern="0" dirty="0" err="1">
                <a:solidFill>
                  <a:srgbClr val="495966"/>
                </a:solidFill>
                <a:latin typeface="Arial"/>
                <a:ea typeface="Osaka"/>
                <a:cs typeface="Osaka"/>
              </a:rPr>
              <a:t>quem</a:t>
            </a:r>
            <a:r>
              <a:rPr lang="en-CA" altLang="en-US" sz="1800" kern="0" dirty="0">
                <a:solidFill>
                  <a:srgbClr val="495966"/>
                </a:solidFill>
                <a:latin typeface="Arial"/>
                <a:ea typeface="Osaka"/>
                <a:cs typeface="Osaka"/>
              </a:rPr>
              <a:t> </a:t>
            </a:r>
            <a:r>
              <a:rPr lang="en-CA" altLang="en-US" sz="1800" kern="0" dirty="0" err="1">
                <a:solidFill>
                  <a:srgbClr val="495966"/>
                </a:solidFill>
                <a:latin typeface="Arial"/>
                <a:ea typeface="Osaka"/>
                <a:cs typeface="Osaka"/>
              </a:rPr>
              <a:t>doctus</a:t>
            </a:r>
            <a:r>
              <a:rPr lang="en-CA" altLang="en-US" sz="1800" kern="0" dirty="0">
                <a:solidFill>
                  <a:srgbClr val="495966"/>
                </a:solidFill>
                <a:latin typeface="Arial"/>
                <a:ea typeface="Osaka"/>
                <a:cs typeface="Osaka"/>
              </a:rPr>
              <a:t> usu. </a:t>
            </a:r>
            <a:endParaRPr lang="en-US" altLang="en-US" sz="1800" dirty="0">
              <a:solidFill>
                <a:srgbClr val="495966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5" name="Subtitle 2"/>
          <p:cNvSpPr txBox="1">
            <a:spLocks/>
          </p:cNvSpPr>
          <p:nvPr userDrawn="1"/>
        </p:nvSpPr>
        <p:spPr>
          <a:xfrm>
            <a:off x="420624" y="402881"/>
            <a:ext cx="8336733" cy="74012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>
              <a:lnSpc>
                <a:spcPct val="80000"/>
              </a:lnSpc>
              <a:spcBef>
                <a:spcPts val="0"/>
              </a:spcBef>
              <a:spcAft>
                <a:spcPts val="300"/>
              </a:spcAft>
            </a:pPr>
            <a:r>
              <a:rPr lang="en-US" dirty="0">
                <a:solidFill>
                  <a:srgbClr val="7A003C"/>
                </a:solidFill>
                <a:latin typeface="Arial" charset="0"/>
                <a:ea typeface="Arial" charset="0"/>
                <a:cs typeface="Arial" charset="0"/>
              </a:rPr>
              <a:t>Slide Headline</a:t>
            </a:r>
          </a:p>
          <a:p>
            <a:pPr lvl="0" algn="l">
              <a:lnSpc>
                <a:spcPct val="80000"/>
              </a:lnSpc>
              <a:spcBef>
                <a:spcPts val="0"/>
              </a:spcBef>
              <a:spcAft>
                <a:spcPts val="300"/>
              </a:spcAft>
            </a:pPr>
            <a:r>
              <a:rPr lang="en-US" sz="2000" dirty="0">
                <a:solidFill>
                  <a:srgbClr val="495966"/>
                </a:solidFill>
                <a:latin typeface="Arial" charset="0"/>
                <a:ea typeface="Arial" charset="0"/>
                <a:cs typeface="Arial" charset="0"/>
              </a:rPr>
              <a:t>Slide Sub Headline</a:t>
            </a:r>
          </a:p>
        </p:txBody>
      </p:sp>
      <p:sp>
        <p:nvSpPr>
          <p:cNvPr id="6" name="Rectangle 5"/>
          <p:cNvSpPr/>
          <p:nvPr userDrawn="1"/>
        </p:nvSpPr>
        <p:spPr bwMode="auto">
          <a:xfrm>
            <a:off x="420624" y="1266824"/>
            <a:ext cx="672719" cy="76200"/>
          </a:xfrm>
          <a:prstGeom prst="rect">
            <a:avLst/>
          </a:prstGeom>
          <a:solidFill>
            <a:srgbClr val="7A003C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ea typeface="ＭＳ Ｐゴシック" pitchFamily="1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0043490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643073">
            <a:off x="7157349" y="1081297"/>
            <a:ext cx="3239671" cy="3523171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 flipV="1">
            <a:off x="5339579" y="-1062929"/>
            <a:ext cx="3266801" cy="3430359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title" idx="4294967295"/>
          </p:nvPr>
        </p:nvSpPr>
        <p:spPr>
          <a:xfrm>
            <a:off x="457200" y="775222"/>
            <a:ext cx="3886200" cy="685800"/>
          </a:xfrm>
          <a:prstGeom prst="rect">
            <a:avLst/>
          </a:prstGeom>
        </p:spPr>
        <p:txBody>
          <a:bodyPr/>
          <a:lstStyle/>
          <a:p>
            <a:pPr algn="l"/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Title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sz="quarter" idx="4294967295"/>
          </p:nvPr>
        </p:nvSpPr>
        <p:spPr>
          <a:xfrm>
            <a:off x="457200" y="1725867"/>
            <a:ext cx="4343400" cy="4185918"/>
          </a:xfrm>
          <a:prstGeom prst="rect">
            <a:avLst/>
          </a:prstGeom>
        </p:spPr>
        <p:txBody>
          <a:bodyPr/>
          <a:lstStyle/>
          <a:p>
            <a:pPr marL="57150" indent="0">
              <a:buNone/>
            </a:pPr>
            <a:r>
              <a:rPr lang="en-US" sz="2000" dirty="0">
                <a:solidFill>
                  <a:srgbClr val="495966"/>
                </a:solidFill>
              </a:rPr>
              <a:t>Tier One Lorem ipsum dolor sit </a:t>
            </a:r>
            <a:r>
              <a:rPr lang="en-US" sz="2000" dirty="0" err="1">
                <a:solidFill>
                  <a:srgbClr val="495966"/>
                </a:solidFill>
              </a:rPr>
              <a:t>amet</a:t>
            </a:r>
            <a:r>
              <a:rPr lang="en-US" sz="2000" dirty="0">
                <a:solidFill>
                  <a:srgbClr val="495966"/>
                </a:solidFill>
              </a:rPr>
              <a:t>, at </a:t>
            </a:r>
            <a:r>
              <a:rPr lang="en-US" sz="2000" dirty="0" err="1">
                <a:solidFill>
                  <a:srgbClr val="495966"/>
                </a:solidFill>
              </a:rPr>
              <a:t>quem</a:t>
            </a:r>
            <a:r>
              <a:rPr lang="en-US" sz="2000" dirty="0">
                <a:solidFill>
                  <a:srgbClr val="495966"/>
                </a:solidFill>
              </a:rPr>
              <a:t> </a:t>
            </a:r>
            <a:r>
              <a:rPr lang="en-US" sz="2000" dirty="0" err="1">
                <a:solidFill>
                  <a:srgbClr val="495966"/>
                </a:solidFill>
              </a:rPr>
              <a:t>doctus</a:t>
            </a:r>
            <a:r>
              <a:rPr lang="en-US" sz="2000" dirty="0">
                <a:solidFill>
                  <a:srgbClr val="495966"/>
                </a:solidFill>
              </a:rPr>
              <a:t> usu. Lorem ipsum dolor sit </a:t>
            </a:r>
            <a:r>
              <a:rPr lang="en-US" sz="2000" dirty="0" err="1">
                <a:solidFill>
                  <a:srgbClr val="495966"/>
                </a:solidFill>
              </a:rPr>
              <a:t>amet</a:t>
            </a:r>
            <a:r>
              <a:rPr lang="en-US" sz="2000" dirty="0">
                <a:solidFill>
                  <a:srgbClr val="495966"/>
                </a:solidFill>
              </a:rPr>
              <a:t>, at </a:t>
            </a:r>
            <a:r>
              <a:rPr lang="en-US" sz="2000" dirty="0" err="1">
                <a:solidFill>
                  <a:srgbClr val="495966"/>
                </a:solidFill>
              </a:rPr>
              <a:t>quem</a:t>
            </a:r>
            <a:r>
              <a:rPr lang="en-US" sz="2000" dirty="0">
                <a:solidFill>
                  <a:srgbClr val="495966"/>
                </a:solidFill>
              </a:rPr>
              <a:t> </a:t>
            </a:r>
            <a:r>
              <a:rPr lang="en-US" sz="2000" dirty="0" err="1">
                <a:solidFill>
                  <a:srgbClr val="495966"/>
                </a:solidFill>
              </a:rPr>
              <a:t>doctus</a:t>
            </a:r>
            <a:r>
              <a:rPr lang="en-US" sz="2000" dirty="0">
                <a:solidFill>
                  <a:srgbClr val="495966"/>
                </a:solidFill>
              </a:rPr>
              <a:t> usu. Tier One Lorem ipsum dolor sit </a:t>
            </a:r>
            <a:r>
              <a:rPr lang="en-US" sz="2000" dirty="0" err="1">
                <a:solidFill>
                  <a:srgbClr val="495966"/>
                </a:solidFill>
              </a:rPr>
              <a:t>amet</a:t>
            </a:r>
            <a:r>
              <a:rPr lang="en-US" sz="2000" dirty="0">
                <a:solidFill>
                  <a:srgbClr val="495966"/>
                </a:solidFill>
              </a:rPr>
              <a:t>, at </a:t>
            </a:r>
            <a:r>
              <a:rPr lang="en-US" sz="2000" dirty="0" err="1">
                <a:solidFill>
                  <a:srgbClr val="495966"/>
                </a:solidFill>
              </a:rPr>
              <a:t>quem</a:t>
            </a:r>
            <a:r>
              <a:rPr lang="en-US" sz="2000" dirty="0">
                <a:solidFill>
                  <a:srgbClr val="495966"/>
                </a:solidFill>
              </a:rPr>
              <a:t> </a:t>
            </a:r>
            <a:r>
              <a:rPr lang="en-US" sz="2000" dirty="0" err="1">
                <a:solidFill>
                  <a:srgbClr val="495966"/>
                </a:solidFill>
              </a:rPr>
              <a:t>doctus</a:t>
            </a:r>
            <a:r>
              <a:rPr lang="en-US" sz="2000" dirty="0">
                <a:solidFill>
                  <a:srgbClr val="495966"/>
                </a:solidFill>
              </a:rPr>
              <a:t> usu. Lorem ipsum dolor sit </a:t>
            </a:r>
            <a:r>
              <a:rPr lang="en-US" sz="2000" dirty="0" err="1">
                <a:solidFill>
                  <a:srgbClr val="495966"/>
                </a:solidFill>
              </a:rPr>
              <a:t>amet</a:t>
            </a:r>
            <a:r>
              <a:rPr lang="en-US" sz="2000" dirty="0">
                <a:solidFill>
                  <a:srgbClr val="495966"/>
                </a:solidFill>
              </a:rPr>
              <a:t>, at </a:t>
            </a:r>
            <a:r>
              <a:rPr lang="en-US" sz="2000" dirty="0" err="1">
                <a:solidFill>
                  <a:srgbClr val="495966"/>
                </a:solidFill>
              </a:rPr>
              <a:t>quem</a:t>
            </a:r>
            <a:r>
              <a:rPr lang="en-US" sz="2000" dirty="0">
                <a:solidFill>
                  <a:srgbClr val="495966"/>
                </a:solidFill>
              </a:rPr>
              <a:t> </a:t>
            </a:r>
            <a:r>
              <a:rPr lang="en-US" sz="2000" dirty="0" err="1">
                <a:solidFill>
                  <a:srgbClr val="495966"/>
                </a:solidFill>
              </a:rPr>
              <a:t>doctus</a:t>
            </a:r>
            <a:r>
              <a:rPr lang="en-US" sz="2000" dirty="0">
                <a:solidFill>
                  <a:srgbClr val="495966"/>
                </a:solidFill>
              </a:rPr>
              <a:t> usu. Tier One Lorem ipsum dolor sit </a:t>
            </a:r>
            <a:r>
              <a:rPr lang="en-US" sz="2000" dirty="0" err="1">
                <a:solidFill>
                  <a:srgbClr val="495966"/>
                </a:solidFill>
              </a:rPr>
              <a:t>amet</a:t>
            </a:r>
            <a:r>
              <a:rPr lang="en-US" sz="2000" dirty="0">
                <a:solidFill>
                  <a:srgbClr val="495966"/>
                </a:solidFill>
              </a:rPr>
              <a:t>, at </a:t>
            </a:r>
            <a:r>
              <a:rPr lang="en-US" sz="2000" dirty="0" err="1">
                <a:solidFill>
                  <a:srgbClr val="495966"/>
                </a:solidFill>
              </a:rPr>
              <a:t>quem</a:t>
            </a:r>
            <a:r>
              <a:rPr lang="en-US" sz="2000" dirty="0">
                <a:solidFill>
                  <a:srgbClr val="495966"/>
                </a:solidFill>
              </a:rPr>
              <a:t> </a:t>
            </a:r>
            <a:r>
              <a:rPr lang="en-US" sz="2000" dirty="0" err="1">
                <a:solidFill>
                  <a:srgbClr val="495966"/>
                </a:solidFill>
              </a:rPr>
              <a:t>doctus</a:t>
            </a:r>
            <a:r>
              <a:rPr lang="en-US" sz="2000" dirty="0">
                <a:solidFill>
                  <a:srgbClr val="495966"/>
                </a:solidFill>
              </a:rPr>
              <a:t> usu. Lorem ipsum dolor sit </a:t>
            </a:r>
            <a:r>
              <a:rPr lang="en-US" sz="2000" dirty="0" err="1">
                <a:solidFill>
                  <a:srgbClr val="495966"/>
                </a:solidFill>
              </a:rPr>
              <a:t>amet</a:t>
            </a:r>
            <a:r>
              <a:rPr lang="en-US" sz="2000" dirty="0">
                <a:solidFill>
                  <a:srgbClr val="495966"/>
                </a:solidFill>
              </a:rPr>
              <a:t>, at </a:t>
            </a:r>
            <a:r>
              <a:rPr lang="en-US" sz="2000" dirty="0" err="1">
                <a:solidFill>
                  <a:srgbClr val="495966"/>
                </a:solidFill>
              </a:rPr>
              <a:t>quem</a:t>
            </a:r>
            <a:r>
              <a:rPr lang="en-US" sz="2000" dirty="0">
                <a:solidFill>
                  <a:srgbClr val="495966"/>
                </a:solidFill>
              </a:rPr>
              <a:t> </a:t>
            </a:r>
            <a:r>
              <a:rPr lang="en-US" sz="2000" dirty="0" err="1">
                <a:solidFill>
                  <a:srgbClr val="495966"/>
                </a:solidFill>
              </a:rPr>
              <a:t>doctus</a:t>
            </a:r>
            <a:r>
              <a:rPr lang="en-US" sz="2000" dirty="0">
                <a:solidFill>
                  <a:srgbClr val="495966"/>
                </a:solidFill>
              </a:rPr>
              <a:t> usu. </a:t>
            </a:r>
          </a:p>
          <a:p>
            <a:pPr marL="0" indent="0">
              <a:buNone/>
            </a:pPr>
            <a:endParaRPr lang="en-US" sz="1050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36888" y="304800"/>
            <a:ext cx="3095316" cy="309531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999" t="15000" r="15533" b="6249"/>
          <a:stretch/>
        </p:blipFill>
        <p:spPr>
          <a:xfrm>
            <a:off x="5181600" y="2584151"/>
            <a:ext cx="2194455" cy="2115137"/>
          </a:xfrm>
          <a:prstGeom prst="ellipse">
            <a:avLst/>
          </a:prstGeom>
        </p:spPr>
      </p:pic>
      <p:sp>
        <p:nvSpPr>
          <p:cNvPr id="9" name="Rectangle 8"/>
          <p:cNvSpPr/>
          <p:nvPr userDrawn="1"/>
        </p:nvSpPr>
        <p:spPr bwMode="auto">
          <a:xfrm>
            <a:off x="609600" y="1479144"/>
            <a:ext cx="672719" cy="76200"/>
          </a:xfrm>
          <a:prstGeom prst="rect">
            <a:avLst/>
          </a:prstGeom>
          <a:solidFill>
            <a:srgbClr val="7A003C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ea typeface="ＭＳ Ｐゴシック" pitchFamily="1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9401978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em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5600" y="6172200"/>
            <a:ext cx="2345850" cy="617489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6412501"/>
            <a:ext cx="1455420" cy="134681"/>
          </a:xfrm>
          <a:prstGeom prst="rect">
            <a:avLst/>
          </a:prstGeom>
        </p:spPr>
      </p:pic>
      <p:cxnSp>
        <p:nvCxnSpPr>
          <p:cNvPr id="3" name="Straight Connector 2"/>
          <p:cNvCxnSpPr/>
          <p:nvPr/>
        </p:nvCxnSpPr>
        <p:spPr bwMode="auto">
          <a:xfrm flipV="1">
            <a:off x="0" y="6248400"/>
            <a:ext cx="6400800" cy="11701"/>
          </a:xfrm>
          <a:prstGeom prst="line">
            <a:avLst/>
          </a:prstGeom>
          <a:ln>
            <a:solidFill>
              <a:srgbClr val="7A003C"/>
            </a:solidFill>
            <a:headEnd type="none" w="med" len="med"/>
            <a:tailEnd type="none" w="med" len="med"/>
          </a:ln>
          <a:effectLst/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pic>
        <p:nvPicPr>
          <p:cNvPr id="5" name="Picture 4">
            <a:extLst>
              <a:ext uri="{FF2B5EF4-FFF2-40B4-BE49-F238E27FC236}">
                <a16:creationId xmlns:a16="http://schemas.microsoft.com/office/drawing/2014/main" id="{D84AC452-C72F-41DF-959E-6DF3DF0836E2}"/>
              </a:ext>
            </a:extLst>
          </p:cNvPr>
          <p:cNvPicPr>
            <a:picLocks noChangeAspect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5600" y="6172200"/>
            <a:ext cx="2345850" cy="617489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FC402C2-8F1E-4807-8FA9-C4343F486109}"/>
              </a:ext>
            </a:extLst>
          </p:cNvPr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6412501"/>
            <a:ext cx="1455420" cy="134681"/>
          </a:xfrm>
          <a:prstGeom prst="rect">
            <a:avLst/>
          </a:prstGeom>
        </p:spPr>
      </p:pic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5E829F04-8987-44A3-AC58-8D2B3AF159E5}"/>
              </a:ext>
            </a:extLst>
          </p:cNvPr>
          <p:cNvCxnSpPr/>
          <p:nvPr userDrawn="1"/>
        </p:nvCxnSpPr>
        <p:spPr bwMode="auto">
          <a:xfrm flipV="1">
            <a:off x="0" y="6248400"/>
            <a:ext cx="6400800" cy="11701"/>
          </a:xfrm>
          <a:prstGeom prst="line">
            <a:avLst/>
          </a:prstGeom>
          <a:ln>
            <a:solidFill>
              <a:srgbClr val="7A003C"/>
            </a:solidFill>
            <a:headEnd type="none" w="med" len="med"/>
            <a:tailEnd type="none" w="med" len="med"/>
          </a:ln>
          <a:effectLst/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858871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56" r:id="rId6"/>
    <p:sldLayoutId id="2147483657" r:id="rId7"/>
    <p:sldLayoutId id="2147483658" r:id="rId8"/>
    <p:sldLayoutId id="2147483659" r:id="rId9"/>
    <p:sldLayoutId id="2147483666" r:id="rId10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ft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3300" b="1">
          <a:solidFill>
            <a:srgbClr val="7A003C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300">
          <a:solidFill>
            <a:srgbClr val="7A003C"/>
          </a:solidFill>
          <a:latin typeface="Arial" charset="0"/>
          <a:ea typeface="Osaka" pitchFamily="1" charset="-128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300">
          <a:solidFill>
            <a:srgbClr val="7A003C"/>
          </a:solidFill>
          <a:latin typeface="Arial" charset="0"/>
          <a:ea typeface="Osaka" pitchFamily="1" charset="-128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300">
          <a:solidFill>
            <a:srgbClr val="7A003C"/>
          </a:solidFill>
          <a:latin typeface="Arial" charset="0"/>
          <a:ea typeface="Osaka" pitchFamily="1" charset="-128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300">
          <a:solidFill>
            <a:srgbClr val="7A003C"/>
          </a:solidFill>
          <a:latin typeface="Arial" charset="0"/>
          <a:ea typeface="Osaka" pitchFamily="1" charset="-128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300">
          <a:solidFill>
            <a:srgbClr val="7A003C"/>
          </a:solidFill>
          <a:latin typeface="Arial" charset="0"/>
          <a:ea typeface="Osaka" pitchFamily="1" charset="-128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300">
          <a:solidFill>
            <a:srgbClr val="7A003C"/>
          </a:solidFill>
          <a:latin typeface="Arial" charset="0"/>
          <a:ea typeface="Osaka" pitchFamily="1" charset="-128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300">
          <a:solidFill>
            <a:srgbClr val="7A003C"/>
          </a:solidFill>
          <a:latin typeface="Arial" charset="0"/>
          <a:ea typeface="Osaka" pitchFamily="1" charset="-128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300">
          <a:solidFill>
            <a:srgbClr val="7A003C"/>
          </a:solidFill>
          <a:latin typeface="Arial" charset="0"/>
          <a:ea typeface="Osaka" pitchFamily="1" charset="-128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7A003C"/>
        </a:buClr>
        <a:buSzPct val="120000"/>
        <a:buFont typeface="Wingdings" pitchFamily="2" charset="2"/>
        <a:buChar char="§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7A003C"/>
        </a:buClr>
        <a:buSzPct val="60000"/>
        <a:buFont typeface="Wingdings" pitchFamily="2" charset="2"/>
        <a:buChar char="q"/>
        <a:defRPr sz="20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SzPct val="50000"/>
        <a:buFont typeface="Wingdings" pitchFamily="2" charset="2"/>
        <a:buChar char="q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SzPct val="50000"/>
        <a:buFont typeface="Wingdings" pitchFamily="2" charset="2"/>
        <a:buChar char="q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SzPct val="50000"/>
        <a:buFont typeface="Wingdings" pitchFamily="2" charset="2"/>
        <a:buChar char="q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SzPct val="50000"/>
        <a:buFont typeface="Wingdings" pitchFamily="2" charset="2"/>
        <a:buChar char="q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SzPct val="50000"/>
        <a:buFont typeface="Wingdings" pitchFamily="2" charset="2"/>
        <a:buChar char="q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4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CB06BB73-7AFF-4F8E-BE22-31CDCC239C4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t="11370"/>
          <a:stretch/>
        </p:blipFill>
        <p:spPr>
          <a:xfrm>
            <a:off x="-11785" y="0"/>
            <a:ext cx="9167570" cy="6807201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F9351000-E92E-4A2A-955C-2CF8C90167E2}"/>
              </a:ext>
            </a:extLst>
          </p:cNvPr>
          <p:cNvSpPr txBox="1"/>
          <p:nvPr/>
        </p:nvSpPr>
        <p:spPr>
          <a:xfrm>
            <a:off x="434647" y="1763831"/>
            <a:ext cx="8165285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>
                <a:solidFill>
                  <a:srgbClr val="C00000"/>
                </a:solidFill>
                <a:latin typeface="Miriam" panose="020B0502050101010101" pitchFamily="34" charset="-79"/>
                <a:cs typeface="Miriam" panose="020B0502050101010101" pitchFamily="34" charset="-79"/>
              </a:rPr>
              <a:t>Experiential Learning Summit Series:</a:t>
            </a:r>
          </a:p>
          <a:p>
            <a:pPr algn="ctr"/>
            <a:r>
              <a:rPr lang="en-US" sz="3000" b="1" dirty="0">
                <a:solidFill>
                  <a:srgbClr val="C00000"/>
                </a:solidFill>
                <a:latin typeface="Miriam" panose="020B0502050101010101" pitchFamily="34" charset="-79"/>
                <a:cs typeface="Miriam" panose="020B0502050101010101" pitchFamily="34" charset="-79"/>
              </a:rPr>
              <a:t>Experiential Learning Buy-In from Decision Makers</a:t>
            </a:r>
          </a:p>
        </p:txBody>
      </p:sp>
    </p:spTree>
    <p:extLst>
      <p:ext uri="{BB962C8B-B14F-4D97-AF65-F5344CB8AC3E}">
        <p14:creationId xmlns:p14="http://schemas.microsoft.com/office/powerpoint/2010/main" val="37844141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EF4403-7A83-4C43-B5CC-577C667609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13961" y="992981"/>
            <a:ext cx="2658190" cy="474313"/>
          </a:xfrm>
        </p:spPr>
        <p:txBody>
          <a:bodyPr>
            <a:normAutofit fontScale="90000"/>
          </a:bodyPr>
          <a:lstStyle/>
          <a:p>
            <a:pPr algn="ctr"/>
            <a:r>
              <a:rPr lang="en-US" sz="3600" dirty="0">
                <a:solidFill>
                  <a:srgbClr val="C00000"/>
                </a:solidFill>
                <a:latin typeface="Miriam" panose="020B0604020202020204" pitchFamily="34" charset="-79"/>
                <a:cs typeface="Miriam" panose="020B0604020202020204" pitchFamily="34" charset="-79"/>
              </a:rPr>
              <a:t>Agenda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867A201-FB17-4FD6-9515-6725BAE7386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12813"/>
          <a:stretch/>
        </p:blipFill>
        <p:spPr>
          <a:xfrm>
            <a:off x="-304800" y="0"/>
            <a:ext cx="10058400" cy="7467600"/>
          </a:xfrm>
          <a:prstGeom prst="rect">
            <a:avLst/>
          </a:prstGeom>
          <a:effectLst>
            <a:softEdge rad="317500"/>
          </a:effectLst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B8805DC-5990-417C-8A2D-0E2FD350C7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457200"/>
            <a:ext cx="8839201" cy="5035154"/>
          </a:xfrm>
        </p:spPr>
        <p:txBody>
          <a:bodyPr>
            <a:normAutofit fontScale="47500" lnSpcReduction="20000"/>
          </a:bodyPr>
          <a:lstStyle/>
          <a:p>
            <a:pPr marL="0" indent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b="1" dirty="0">
                <a:solidFill>
                  <a:srgbClr val="F08F0E"/>
                </a:solidFill>
                <a:latin typeface="Miriam" panose="020B0502050101010101" pitchFamily="34" charset="-79"/>
                <a:ea typeface="Calibri" panose="020F0502020204030204" pitchFamily="34" charset="0"/>
                <a:cs typeface="Miriam" panose="020B0502050101010101" pitchFamily="34" charset="-79"/>
              </a:rPr>
              <a:t>Agenda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endParaRPr lang="en-US" sz="3800" b="1" dirty="0">
              <a:solidFill>
                <a:srgbClr val="F08F0E"/>
              </a:solidFill>
              <a:latin typeface="Miriam" panose="020B0502050101010101" pitchFamily="34" charset="-79"/>
              <a:ea typeface="Calibri" panose="020F0502020204030204" pitchFamily="34" charset="0"/>
              <a:cs typeface="Miriam" panose="020B0502050101010101" pitchFamily="34" charset="-79"/>
            </a:endParaRP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800" b="1" dirty="0">
                <a:solidFill>
                  <a:srgbClr val="F08F0E"/>
                </a:solidFill>
                <a:latin typeface="Miriam" panose="020B0502050101010101" pitchFamily="34" charset="-79"/>
                <a:ea typeface="Calibri" panose="020F0502020204030204" pitchFamily="34" charset="0"/>
                <a:cs typeface="Miriam" panose="020B0502050101010101" pitchFamily="34" charset="-79"/>
              </a:rPr>
              <a:t>Welcome and Introductions                                                   		12:00 - 12:05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endParaRPr lang="en-US" sz="3800" b="1" dirty="0">
              <a:latin typeface="Miriam" panose="020B0502050101010101" pitchFamily="34" charset="-79"/>
              <a:ea typeface="Calibri" panose="020F0502020204030204" pitchFamily="34" charset="0"/>
              <a:cs typeface="Miriam" panose="020B0502050101010101" pitchFamily="34" charset="-79"/>
            </a:endParaRP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800" b="1" dirty="0">
                <a:latin typeface="Miriam" panose="020B0502050101010101" pitchFamily="34" charset="-79"/>
                <a:ea typeface="Calibri" panose="020F0502020204030204" pitchFamily="34" charset="0"/>
                <a:cs typeface="Miriam" panose="020B0502050101010101" pitchFamily="34" charset="-79"/>
              </a:rPr>
              <a:t>Andrew Allen, Director, </a:t>
            </a:r>
            <a:r>
              <a:rPr lang="en-US" sz="3800" b="1" dirty="0" err="1">
                <a:latin typeface="Miriam" panose="020B0502050101010101" pitchFamily="34" charset="-79"/>
                <a:ea typeface="Calibri" panose="020F0502020204030204" pitchFamily="34" charset="0"/>
                <a:cs typeface="Miriam" panose="020B0502050101010101" pitchFamily="34" charset="-79"/>
              </a:rPr>
              <a:t>Magelli</a:t>
            </a:r>
            <a:r>
              <a:rPr lang="en-US" sz="3800" b="1" dirty="0">
                <a:latin typeface="Miriam" panose="020B0502050101010101" pitchFamily="34" charset="-79"/>
                <a:ea typeface="Calibri" panose="020F0502020204030204" pitchFamily="34" charset="0"/>
                <a:cs typeface="Miriam" panose="020B0502050101010101" pitchFamily="34" charset="-79"/>
              </a:rPr>
              <a:t> Office of Experiential Learning, University of Illinois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endParaRPr lang="en-US" sz="3800" dirty="0">
              <a:latin typeface="Miriam" panose="020B0502050101010101" pitchFamily="34" charset="-79"/>
              <a:ea typeface="Calibri" panose="020F0502020204030204" pitchFamily="34" charset="0"/>
              <a:cs typeface="Miriam" panose="020B0502050101010101" pitchFamily="34" charset="-79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3800" b="1" dirty="0">
                <a:solidFill>
                  <a:srgbClr val="F08F0E"/>
                </a:solidFill>
                <a:latin typeface="Miriam" panose="020B0502050101010101" pitchFamily="34" charset="-79"/>
                <a:ea typeface="Calibri" panose="020F0502020204030204" pitchFamily="34" charset="0"/>
                <a:cs typeface="Miriam" panose="020B0502050101010101" pitchFamily="34" charset="-79"/>
              </a:rPr>
              <a:t>Panel Presentations</a:t>
            </a:r>
            <a:r>
              <a:rPr lang="en-US" sz="3800" dirty="0">
                <a:latin typeface="Miriam" panose="020B0502050101010101" pitchFamily="34" charset="-79"/>
                <a:ea typeface="Calibri" panose="020F0502020204030204" pitchFamily="34" charset="0"/>
                <a:cs typeface="Miriam" panose="020B0502050101010101" pitchFamily="34" charset="-79"/>
              </a:rPr>
              <a:t>					    	</a:t>
            </a:r>
            <a:r>
              <a:rPr lang="en-US" sz="3800" b="1" dirty="0">
                <a:solidFill>
                  <a:srgbClr val="F08F0E"/>
                </a:solidFill>
                <a:latin typeface="Miriam" panose="020B0502050101010101" pitchFamily="34" charset="-79"/>
                <a:ea typeface="Calibri" panose="020F0502020204030204" pitchFamily="34" charset="0"/>
                <a:cs typeface="Miriam" panose="020B0502050101010101" pitchFamily="34" charset="-79"/>
              </a:rPr>
              <a:t>12:05 - 12:25</a:t>
            </a:r>
          </a:p>
          <a:p>
            <a:pPr marL="0" indent="0">
              <a:spcBef>
                <a:spcPts val="0"/>
              </a:spcBef>
              <a:buNone/>
            </a:pPr>
            <a:endParaRPr lang="en-US" sz="3800" b="1" dirty="0">
              <a:latin typeface="Miriam" panose="020B0502050101010101" pitchFamily="34" charset="-79"/>
              <a:ea typeface="Calibri" panose="020F0502020204030204" pitchFamily="34" charset="0"/>
              <a:cs typeface="Miriam" panose="020B0502050101010101" pitchFamily="34" charset="-79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4000" b="1" dirty="0">
                <a:effectLst/>
                <a:latin typeface="Miriam" panose="020B0502050101010101" pitchFamily="34" charset="-79"/>
                <a:ea typeface="Calibri" panose="020F0502020204030204" pitchFamily="34" charset="0"/>
                <a:cs typeface="Miriam" panose="020B0502050101010101" pitchFamily="34" charset="-79"/>
              </a:rPr>
              <a:t>Susan McCracken, Associate </a:t>
            </a:r>
            <a:r>
              <a:rPr lang="en-US" sz="4000" b="1" dirty="0">
                <a:latin typeface="Miriam" panose="020B0502050101010101" pitchFamily="34" charset="-79"/>
                <a:ea typeface="Calibri" panose="020F0502020204030204" pitchFamily="34" charset="0"/>
                <a:cs typeface="Miriam" panose="020B0502050101010101" pitchFamily="34" charset="-79"/>
              </a:rPr>
              <a:t>Dean, </a:t>
            </a:r>
            <a:r>
              <a:rPr lang="en-US" sz="4000" b="1" i="0" dirty="0">
                <a:effectLst/>
                <a:latin typeface="Miriam" panose="020B0502050101010101" pitchFamily="34" charset="-79"/>
                <a:cs typeface="Miriam" panose="020B0502050101010101" pitchFamily="34" charset="-79"/>
              </a:rPr>
              <a:t>&amp; Professor at McMaster University’s DeGroote School of Business, </a:t>
            </a:r>
            <a:r>
              <a:rPr lang="en-US" sz="4000" b="1" dirty="0">
                <a:latin typeface="Miriam" panose="020B0502050101010101" pitchFamily="34" charset="-79"/>
                <a:ea typeface="Calibri" panose="020F0502020204030204" pitchFamily="34" charset="0"/>
                <a:cs typeface="Miriam" panose="020B0502050101010101" pitchFamily="34" charset="-79"/>
              </a:rPr>
              <a:t>PhD, FCPA, FCA</a:t>
            </a:r>
            <a:endParaRPr lang="en-US" sz="4000" b="1" dirty="0">
              <a:effectLst/>
              <a:latin typeface="Miriam" panose="020B0502050101010101" pitchFamily="34" charset="-79"/>
              <a:ea typeface="Calibri" panose="020F0502020204030204" pitchFamily="34" charset="0"/>
              <a:cs typeface="Miriam" panose="020B0502050101010101" pitchFamily="34" charset="-79"/>
            </a:endParaRPr>
          </a:p>
          <a:p>
            <a:pPr marL="0" indent="0">
              <a:spcBef>
                <a:spcPts val="0"/>
              </a:spcBef>
              <a:buNone/>
            </a:pPr>
            <a:endParaRPr lang="en-US" sz="3800" b="1" dirty="0">
              <a:latin typeface="Miriam" panose="020B0502050101010101" pitchFamily="34" charset="-79"/>
              <a:ea typeface="Calibri" panose="020F0502020204030204" pitchFamily="34" charset="0"/>
              <a:cs typeface="Miriam" panose="020B0502050101010101" pitchFamily="34" charset="-79"/>
            </a:endParaRPr>
          </a:p>
          <a:p>
            <a:pPr marL="0" indent="0">
              <a:spcBef>
                <a:spcPts val="0"/>
              </a:spcBef>
              <a:buNone/>
            </a:pPr>
            <a:endParaRPr lang="en-US" sz="3800" b="1" dirty="0">
              <a:latin typeface="Miriam" panose="020B0502050101010101" pitchFamily="34" charset="-79"/>
              <a:ea typeface="Calibri" panose="020F0502020204030204" pitchFamily="34" charset="0"/>
              <a:cs typeface="Miriam" panose="020B0502050101010101" pitchFamily="34" charset="-79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3800" b="1" dirty="0">
                <a:latin typeface="Miriam" panose="020B0502050101010101" pitchFamily="34" charset="-79"/>
                <a:ea typeface="Calibri" panose="020F0502020204030204" pitchFamily="34" charset="0"/>
                <a:cs typeface="Miriam" panose="020B0502050101010101" pitchFamily="34" charset="-79"/>
              </a:rPr>
              <a:t>Dr. Spencer Magleby, Associate Dean &amp; Professor of Mechanical Engineering, BYU</a:t>
            </a:r>
          </a:p>
          <a:p>
            <a:pPr marL="0" indent="0">
              <a:spcBef>
                <a:spcPts val="0"/>
              </a:spcBef>
              <a:buNone/>
            </a:pPr>
            <a:endParaRPr lang="en-US" sz="3800" b="1" dirty="0">
              <a:latin typeface="Miriam" panose="020B0502050101010101" pitchFamily="34" charset="-79"/>
              <a:ea typeface="Calibri" panose="020F0502020204030204" pitchFamily="34" charset="0"/>
              <a:cs typeface="Miriam" panose="020B0502050101010101" pitchFamily="34" charset="-79"/>
            </a:endParaRP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endParaRPr lang="en-US" sz="3800" dirty="0">
              <a:latin typeface="Miriam" panose="020B0502050101010101" pitchFamily="34" charset="-79"/>
              <a:ea typeface="Calibri" panose="020F0502020204030204" pitchFamily="34" charset="0"/>
              <a:cs typeface="Miriam" panose="020B0502050101010101" pitchFamily="34" charset="-79"/>
            </a:endParaRP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800" b="1" dirty="0">
                <a:solidFill>
                  <a:srgbClr val="F08F0E"/>
                </a:solidFill>
                <a:latin typeface="Miriam" panose="020B0502050101010101" pitchFamily="34" charset="-79"/>
                <a:ea typeface="Calibri" panose="020F0502020204030204" pitchFamily="34" charset="0"/>
                <a:cs typeface="Miriam" panose="020B0502050101010101" pitchFamily="34" charset="-79"/>
              </a:rPr>
              <a:t>Panel Discussion                                                                		12:25 - 12:55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800" dirty="0">
                <a:solidFill>
                  <a:srgbClr val="F08F0E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 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800" b="1" dirty="0">
                <a:latin typeface="Miriam" panose="020B0502050101010101" pitchFamily="34" charset="-79"/>
                <a:ea typeface="Calibri" panose="020F0502020204030204" pitchFamily="34" charset="0"/>
                <a:cs typeface="Miriam" panose="020B0502050101010101" pitchFamily="34" charset="-79"/>
              </a:rPr>
              <a:t>Moderated by Andrew Allen, Director, </a:t>
            </a:r>
            <a:r>
              <a:rPr lang="en-US" sz="3800" b="1" dirty="0" err="1">
                <a:latin typeface="Miriam" panose="020B0502050101010101" pitchFamily="34" charset="-79"/>
                <a:ea typeface="Calibri" panose="020F0502020204030204" pitchFamily="34" charset="0"/>
                <a:cs typeface="Miriam" panose="020B0502050101010101" pitchFamily="34" charset="-79"/>
              </a:rPr>
              <a:t>Magelli</a:t>
            </a:r>
            <a:r>
              <a:rPr lang="en-US" sz="3800" b="1" dirty="0">
                <a:latin typeface="Miriam" panose="020B0502050101010101" pitchFamily="34" charset="-79"/>
                <a:ea typeface="Calibri" panose="020F0502020204030204" pitchFamily="34" charset="0"/>
                <a:cs typeface="Miriam" panose="020B0502050101010101" pitchFamily="34" charset="-79"/>
              </a:rPr>
              <a:t> Office of Experiential Learning, University of Illinois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endParaRPr lang="en-US" sz="1350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69777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36689" y="885231"/>
            <a:ext cx="3752037" cy="1886944"/>
          </a:xfrm>
        </p:spPr>
        <p:txBody>
          <a:bodyPr/>
          <a:lstStyle/>
          <a:p>
            <a:r>
              <a:rPr lang="en-CA" b="0" dirty="0"/>
              <a:t>How to gain internal buy-in from key stakeholders to build or expand </a:t>
            </a:r>
            <a:r>
              <a:rPr lang="en-CA" b="0" dirty="0" err="1"/>
              <a:t>ExL</a:t>
            </a:r>
            <a:r>
              <a:rPr lang="en-CA" b="0" dirty="0"/>
              <a:t> within a school or college</a:t>
            </a:r>
            <a:endParaRPr lang="en-US" b="0" i="1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63" r="25125"/>
          <a:stretch/>
        </p:blipFill>
        <p:spPr>
          <a:xfrm>
            <a:off x="3379127" y="-829119"/>
            <a:ext cx="4114800" cy="3952049"/>
          </a:xfrm>
          <a:prstGeom prst="ellipse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duotone>
              <a:prstClr val="black"/>
              <a:srgbClr val="92D05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9224410">
            <a:off x="5151519" y="3035461"/>
            <a:ext cx="2700379" cy="293668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690924">
            <a:off x="5474080" y="-1374848"/>
            <a:ext cx="3661058" cy="398143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8621018">
            <a:off x="1551624" y="-631401"/>
            <a:ext cx="3851513" cy="418855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581" r="167"/>
          <a:stretch/>
        </p:blipFill>
        <p:spPr>
          <a:xfrm>
            <a:off x="6503327" y="1038943"/>
            <a:ext cx="3175063" cy="3243881"/>
          </a:xfrm>
          <a:prstGeom prst="ellipse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203" t="6217" r="19787" b="166"/>
          <a:stretch/>
        </p:blipFill>
        <p:spPr>
          <a:xfrm>
            <a:off x="5791200" y="3470171"/>
            <a:ext cx="2160163" cy="2209800"/>
          </a:xfrm>
          <a:prstGeom prst="ellipse">
            <a:avLst/>
          </a:prstGeom>
        </p:spPr>
      </p:pic>
      <p:sp>
        <p:nvSpPr>
          <p:cNvPr id="13" name="Subtitle 12">
            <a:extLst>
              <a:ext uri="{FF2B5EF4-FFF2-40B4-BE49-F238E27FC236}">
                <a16:creationId xmlns:a16="http://schemas.microsoft.com/office/drawing/2014/main" id="{42714635-764E-1C43-A0E2-E0178BFDE70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47224" y="5515580"/>
            <a:ext cx="6875934" cy="533400"/>
          </a:xfrm>
        </p:spPr>
        <p:txBody>
          <a:bodyPr/>
          <a:lstStyle/>
          <a:p>
            <a:r>
              <a:rPr lang="en-US" dirty="0">
                <a:solidFill>
                  <a:srgbClr val="7A003C"/>
                </a:solidFill>
              </a:rPr>
              <a:t>Sue McCracken – McMaster University</a:t>
            </a:r>
          </a:p>
        </p:txBody>
      </p:sp>
    </p:spTree>
    <p:extLst>
      <p:ext uri="{BB962C8B-B14F-4D97-AF65-F5344CB8AC3E}">
        <p14:creationId xmlns:p14="http://schemas.microsoft.com/office/powerpoint/2010/main" val="26803929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196553">
            <a:off x="4228294" y="-292740"/>
            <a:ext cx="2173518" cy="236371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568325"/>
            <a:ext cx="5029200" cy="1112838"/>
          </a:xfrm>
          <a:prstGeom prst="rect">
            <a:avLst/>
          </a:prstGeom>
        </p:spPr>
        <p:txBody>
          <a:bodyPr/>
          <a:lstStyle/>
          <a:p>
            <a:pPr algn="l"/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How to build Buy-In?</a:t>
            </a:r>
            <a:endParaRPr lang="en-US" sz="4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4294967295"/>
          </p:nvPr>
        </p:nvSpPr>
        <p:spPr>
          <a:xfrm>
            <a:off x="575021" y="1879065"/>
            <a:ext cx="7696200" cy="3416835"/>
          </a:xfrm>
          <a:prstGeom prst="rect">
            <a:avLst/>
          </a:prstGeom>
        </p:spPr>
        <p:txBody>
          <a:bodyPr/>
          <a:lstStyle/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en-US" sz="2800" dirty="0">
                <a:solidFill>
                  <a:srgbClr val="4959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Listen, listen, listen</a:t>
            </a: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en-US" sz="2800" dirty="0">
                <a:solidFill>
                  <a:srgbClr val="4959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Key, Credible Research</a:t>
            </a: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en-US" sz="2800" dirty="0">
                <a:solidFill>
                  <a:srgbClr val="4959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Make it Real</a:t>
            </a: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en-US" sz="2800" dirty="0">
                <a:solidFill>
                  <a:srgbClr val="4959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Involve and Empower</a:t>
            </a: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en-US" sz="2800" dirty="0">
                <a:solidFill>
                  <a:srgbClr val="4959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Embrace Obstacles</a:t>
            </a: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en-US" sz="2800" dirty="0">
                <a:solidFill>
                  <a:srgbClr val="4959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Create Ambassadors</a:t>
            </a:r>
          </a:p>
          <a:p>
            <a:pPr marL="914400" lvl="2" indent="0">
              <a:lnSpc>
                <a:spcPct val="150000"/>
              </a:lnSpc>
              <a:spcBef>
                <a:spcPts val="0"/>
              </a:spcBef>
              <a:buNone/>
            </a:pPr>
            <a:endParaRPr lang="en-US" sz="2200" dirty="0">
              <a:solidFill>
                <a:srgbClr val="4959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2">
              <a:buFont typeface="Arial" panose="020B0604020202020204" pitchFamily="34" charset="0"/>
              <a:buChar char="•"/>
            </a:pPr>
            <a:endParaRPr lang="en-US" sz="2200" dirty="0">
              <a:solidFill>
                <a:srgbClr val="4959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2">
              <a:buFont typeface="Arial" panose="020B0604020202020204" pitchFamily="34" charset="0"/>
              <a:buChar char="•"/>
            </a:pPr>
            <a:endParaRPr lang="en-US" sz="2400" dirty="0">
              <a:solidFill>
                <a:srgbClr val="4959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Rectangle 10"/>
          <p:cNvSpPr/>
          <p:nvPr/>
        </p:nvSpPr>
        <p:spPr bwMode="auto">
          <a:xfrm>
            <a:off x="587513" y="1290701"/>
            <a:ext cx="672719" cy="76200"/>
          </a:xfrm>
          <a:prstGeom prst="rect">
            <a:avLst/>
          </a:prstGeom>
          <a:solidFill>
            <a:srgbClr val="7A003C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ea typeface="ＭＳ Ｐゴシック" pitchFamily="1" charset="-128"/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2C875CF1-F76D-49AA-AEE3-A486831416EE}"/>
              </a:ext>
            </a:extLst>
          </p:cNvPr>
          <p:cNvGrpSpPr/>
          <p:nvPr/>
        </p:nvGrpSpPr>
        <p:grpSpPr>
          <a:xfrm>
            <a:off x="5557955" y="-145461"/>
            <a:ext cx="3451758" cy="2024526"/>
            <a:chOff x="5244719" y="-228601"/>
            <a:chExt cx="4078231" cy="2476827"/>
          </a:xfrm>
        </p:grpSpPr>
        <p:pic>
          <p:nvPicPr>
            <p:cNvPr id="12" name="Picture 11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500" r="20000"/>
            <a:stretch/>
          </p:blipFill>
          <p:spPr>
            <a:xfrm>
              <a:off x="6629400" y="-228601"/>
              <a:ext cx="2693550" cy="2476827"/>
            </a:xfrm>
            <a:prstGeom prst="ellipse">
              <a:avLst/>
            </a:prstGeom>
          </p:spPr>
        </p:pic>
        <p:pic>
          <p:nvPicPr>
            <p:cNvPr id="14" name="Picture 13"/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3334" t="2500" r="3332" b="2500"/>
            <a:stretch/>
          </p:blipFill>
          <p:spPr>
            <a:xfrm>
              <a:off x="5244719" y="264746"/>
              <a:ext cx="1682750" cy="1682750"/>
            </a:xfrm>
            <a:prstGeom prst="ellipse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1824526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196553">
            <a:off x="4228294" y="-292740"/>
            <a:ext cx="2173518" cy="236371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568325"/>
            <a:ext cx="5029200" cy="1112838"/>
          </a:xfrm>
          <a:prstGeom prst="rect">
            <a:avLst/>
          </a:prstGeom>
        </p:spPr>
        <p:txBody>
          <a:bodyPr/>
          <a:lstStyle/>
          <a:p>
            <a:pPr algn="l"/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What have I learned?</a:t>
            </a:r>
            <a:endParaRPr lang="en-US" sz="4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4294967295"/>
          </p:nvPr>
        </p:nvSpPr>
        <p:spPr>
          <a:xfrm>
            <a:off x="587513" y="1879065"/>
            <a:ext cx="7696200" cy="3416835"/>
          </a:xfrm>
          <a:prstGeom prst="rect">
            <a:avLst/>
          </a:prstGeom>
        </p:spPr>
        <p:txBody>
          <a:bodyPr/>
          <a:lstStyle/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en-US" sz="2800" dirty="0">
                <a:solidFill>
                  <a:srgbClr val="4959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Take it slow</a:t>
            </a: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en-US" sz="2800" dirty="0">
                <a:solidFill>
                  <a:srgbClr val="4959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Listen, listen, listen</a:t>
            </a: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en-US" sz="2800" dirty="0">
                <a:solidFill>
                  <a:srgbClr val="4959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Faculty are okay with change (sometimes)</a:t>
            </a: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en-US" sz="2800" dirty="0">
                <a:solidFill>
                  <a:srgbClr val="4959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Involve Students</a:t>
            </a: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en-US" sz="2800" dirty="0">
                <a:solidFill>
                  <a:srgbClr val="4959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Don’t avoid the obstacles</a:t>
            </a: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en-US" sz="2800" dirty="0">
                <a:solidFill>
                  <a:srgbClr val="4959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Stay positive</a:t>
            </a:r>
          </a:p>
          <a:p>
            <a:pPr marL="914400" lvl="2" indent="0">
              <a:lnSpc>
                <a:spcPct val="150000"/>
              </a:lnSpc>
              <a:spcBef>
                <a:spcPts val="0"/>
              </a:spcBef>
              <a:buNone/>
            </a:pPr>
            <a:endParaRPr lang="en-US" sz="2200" dirty="0">
              <a:solidFill>
                <a:srgbClr val="4959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2">
              <a:buFont typeface="Arial" panose="020B0604020202020204" pitchFamily="34" charset="0"/>
              <a:buChar char="•"/>
            </a:pPr>
            <a:endParaRPr lang="en-US" sz="2200" dirty="0">
              <a:solidFill>
                <a:srgbClr val="4959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2">
              <a:buFont typeface="Arial" panose="020B0604020202020204" pitchFamily="34" charset="0"/>
              <a:buChar char="•"/>
            </a:pPr>
            <a:endParaRPr lang="en-US" sz="2400" dirty="0">
              <a:solidFill>
                <a:srgbClr val="4959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Rectangle 10"/>
          <p:cNvSpPr/>
          <p:nvPr/>
        </p:nvSpPr>
        <p:spPr bwMode="auto">
          <a:xfrm>
            <a:off x="587513" y="1290701"/>
            <a:ext cx="672719" cy="76200"/>
          </a:xfrm>
          <a:prstGeom prst="rect">
            <a:avLst/>
          </a:prstGeom>
          <a:solidFill>
            <a:srgbClr val="7A003C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ea typeface="ＭＳ Ｐゴシック" pitchFamily="1" charset="-128"/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2C875CF1-F76D-49AA-AEE3-A486831416EE}"/>
              </a:ext>
            </a:extLst>
          </p:cNvPr>
          <p:cNvGrpSpPr/>
          <p:nvPr/>
        </p:nvGrpSpPr>
        <p:grpSpPr>
          <a:xfrm>
            <a:off x="5557955" y="-145461"/>
            <a:ext cx="3451758" cy="2024526"/>
            <a:chOff x="5244719" y="-228601"/>
            <a:chExt cx="4078231" cy="2476827"/>
          </a:xfrm>
        </p:grpSpPr>
        <p:pic>
          <p:nvPicPr>
            <p:cNvPr id="12" name="Picture 11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500" r="20000"/>
            <a:stretch/>
          </p:blipFill>
          <p:spPr>
            <a:xfrm>
              <a:off x="6629400" y="-228601"/>
              <a:ext cx="2693550" cy="2476827"/>
            </a:xfrm>
            <a:prstGeom prst="ellipse">
              <a:avLst/>
            </a:prstGeom>
          </p:spPr>
        </p:pic>
        <p:pic>
          <p:nvPicPr>
            <p:cNvPr id="14" name="Picture 13"/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3334" t="2500" r="3332" b="2500"/>
            <a:stretch/>
          </p:blipFill>
          <p:spPr>
            <a:xfrm>
              <a:off x="5244719" y="264746"/>
              <a:ext cx="1682750" cy="1682750"/>
            </a:xfrm>
            <a:prstGeom prst="ellipse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8913363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997" y="457200"/>
            <a:ext cx="9144000" cy="6858000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49F30A4B-A3AB-304D-8817-9A7951F99ED0}"/>
              </a:ext>
            </a:extLst>
          </p:cNvPr>
          <p:cNvSpPr/>
          <p:nvPr/>
        </p:nvSpPr>
        <p:spPr>
          <a:xfrm>
            <a:off x="1947250" y="2209800"/>
            <a:ext cx="422904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>
                <a:ln w="22225">
                  <a:solidFill>
                    <a:schemeClr val="bg1"/>
                  </a:solidFill>
                  <a:prstDash val="solid"/>
                </a:ln>
                <a:solidFill>
                  <a:srgbClr val="7A003C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Thank </a:t>
            </a:r>
            <a:r>
              <a:rPr lang="en-US" sz="5400" b="1" dirty="0">
                <a:ln w="22225">
                  <a:solidFill>
                    <a:schemeClr val="bg1"/>
                  </a:solidFill>
                  <a:prstDash val="solid"/>
                </a:ln>
                <a:solidFill>
                  <a:srgbClr val="7A003C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you</a:t>
            </a:r>
            <a:endParaRPr lang="en-US" sz="5400" b="1" cap="none" spc="0" dirty="0">
              <a:ln w="22225">
                <a:solidFill>
                  <a:schemeClr val="bg1"/>
                </a:solidFill>
                <a:prstDash val="solid"/>
              </a:ln>
              <a:solidFill>
                <a:srgbClr val="7A003C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50800" dist="38100" algn="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D2811C77-D066-794B-B687-7D2FC0A75250}"/>
              </a:ext>
            </a:extLst>
          </p:cNvPr>
          <p:cNvSpPr/>
          <p:nvPr/>
        </p:nvSpPr>
        <p:spPr>
          <a:xfrm>
            <a:off x="1600200" y="3581400"/>
            <a:ext cx="492314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>
                <a:ln w="22225">
                  <a:solidFill>
                    <a:schemeClr val="bg1"/>
                  </a:solidFill>
                  <a:prstDash val="solid"/>
                </a:ln>
                <a:solidFill>
                  <a:srgbClr val="7A003C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Questions??</a:t>
            </a:r>
          </a:p>
        </p:txBody>
      </p:sp>
    </p:spTree>
    <p:extLst>
      <p:ext uri="{BB962C8B-B14F-4D97-AF65-F5344CB8AC3E}">
        <p14:creationId xmlns:p14="http://schemas.microsoft.com/office/powerpoint/2010/main" val="16712594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CB06BB73-7AFF-4F8E-BE22-31CDCC239C4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t="11370"/>
          <a:stretch/>
        </p:blipFill>
        <p:spPr>
          <a:xfrm>
            <a:off x="-11785" y="0"/>
            <a:ext cx="9167570" cy="6807201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F9351000-E92E-4A2A-955C-2CF8C90167E2}"/>
              </a:ext>
            </a:extLst>
          </p:cNvPr>
          <p:cNvSpPr txBox="1"/>
          <p:nvPr/>
        </p:nvSpPr>
        <p:spPr>
          <a:xfrm>
            <a:off x="457200" y="228600"/>
            <a:ext cx="8142732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C00000"/>
                </a:solidFill>
                <a:latin typeface="Miriam" panose="020B0502050101010101" pitchFamily="34" charset="-79"/>
                <a:cs typeface="Miriam" panose="020B0502050101010101" pitchFamily="34" charset="-79"/>
              </a:rPr>
              <a:t>Additional November Summit Sessions Today</a:t>
            </a:r>
          </a:p>
          <a:p>
            <a:pPr algn="ctr"/>
            <a:endParaRPr lang="en-US" b="1" dirty="0">
              <a:solidFill>
                <a:srgbClr val="C00000"/>
              </a:solidFill>
              <a:latin typeface="Miriam" panose="020B0502050101010101" pitchFamily="34" charset="-79"/>
              <a:cs typeface="Miriam" panose="020B0502050101010101" pitchFamily="34" charset="-79"/>
            </a:endParaRPr>
          </a:p>
          <a:p>
            <a:pPr algn="ctr"/>
            <a:r>
              <a:rPr lang="en-US" b="1" dirty="0">
                <a:solidFill>
                  <a:srgbClr val="C00000"/>
                </a:solidFill>
                <a:latin typeface="Miriam" panose="020B0502050101010101" pitchFamily="34" charset="-79"/>
                <a:cs typeface="Miriam" panose="020B0502050101010101" pitchFamily="34" charset="-79"/>
              </a:rPr>
              <a:t>12pm: Experiential Learning Buy-in from Decision Makers</a:t>
            </a:r>
          </a:p>
          <a:p>
            <a:pPr algn="ctr"/>
            <a:endParaRPr lang="en-US" b="1" dirty="0">
              <a:solidFill>
                <a:srgbClr val="C00000"/>
              </a:solidFill>
              <a:latin typeface="Miriam" panose="020B0502050101010101" pitchFamily="34" charset="-79"/>
              <a:cs typeface="Miriam" panose="020B0502050101010101" pitchFamily="34" charset="-79"/>
            </a:endParaRPr>
          </a:p>
          <a:p>
            <a:pPr algn="ctr"/>
            <a:r>
              <a:rPr lang="en-US" b="1" dirty="0">
                <a:solidFill>
                  <a:srgbClr val="C00000"/>
                </a:solidFill>
                <a:latin typeface="Miriam" panose="020B0502050101010101" pitchFamily="34" charset="-79"/>
                <a:cs typeface="Miriam" panose="020B0502050101010101" pitchFamily="34" charset="-79"/>
              </a:rPr>
              <a:t>1pm: Experiential Learning Research Opportunities</a:t>
            </a:r>
          </a:p>
        </p:txBody>
      </p:sp>
    </p:spTree>
    <p:extLst>
      <p:ext uri="{BB962C8B-B14F-4D97-AF65-F5344CB8AC3E}">
        <p14:creationId xmlns:p14="http://schemas.microsoft.com/office/powerpoint/2010/main" val="42815388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DSB_2015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SB">
      <a:majorFont>
        <a:latin typeface="Univers LT Std 47 Cn Lt"/>
        <a:ea typeface="Osaka"/>
        <a:cs typeface=""/>
      </a:majorFont>
      <a:minorFont>
        <a:latin typeface="Univers LT Std 57 Cn"/>
        <a:ea typeface="Osaka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  <a:ea typeface="ＭＳ Ｐゴシック" pitchFamily="1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  <a:ea typeface="ＭＳ Ｐゴシック" pitchFamily="1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D85BAA001911B4BB4C6F6F2E84C7F7F" ma:contentTypeVersion="2" ma:contentTypeDescription="Create a new document." ma:contentTypeScope="" ma:versionID="d11c1463d49b2c8515889286f5dfbd41">
  <xsd:schema xmlns:xsd="http://www.w3.org/2001/XMLSchema" xmlns:xs="http://www.w3.org/2001/XMLSchema" xmlns:p="http://schemas.microsoft.com/office/2006/metadata/properties" xmlns:ns2="f38d694c-d90e-47db-8c83-be1e2572e513" targetNamespace="http://schemas.microsoft.com/office/2006/metadata/properties" ma:root="true" ma:fieldsID="f4635cdad468effe704b5b172e42f896" ns2:_="">
    <xsd:import namespace="f38d694c-d90e-47db-8c83-be1e2572e51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38d694c-d90e-47db-8c83-be1e2572e51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CC11CCD2-E306-48BC-82AE-9642A3B31BFF}">
  <ds:schemaRefs>
    <ds:schemaRef ds:uri="http://www.w3.org/XML/1998/namespace"/>
    <ds:schemaRef ds:uri="http://schemas.microsoft.com/office/infopath/2007/PartnerControls"/>
    <ds:schemaRef ds:uri="http://purl.org/dc/terms/"/>
    <ds:schemaRef ds:uri="http://purl.org/dc/elements/1.1/"/>
    <ds:schemaRef ds:uri="http://schemas.microsoft.com/office/2006/documentManagement/types"/>
    <ds:schemaRef ds:uri="http://schemas.openxmlformats.org/package/2006/metadata/core-properties"/>
    <ds:schemaRef ds:uri="f38d694c-d90e-47db-8c83-be1e2572e513"/>
    <ds:schemaRef ds:uri="http://schemas.microsoft.com/office/2006/metadata/properties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37C5B515-9695-4EC6-AC3C-2A9C18B3E1E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f38d694c-d90e-47db-8c83-be1e2572e51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E49BD895-647A-42DB-9FE8-AFA5D401F3A7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DeGroote Brighter World Template</Template>
  <TotalTime>130</TotalTime>
  <Words>313</Words>
  <Application>Microsoft Office PowerPoint</Application>
  <PresentationFormat>On-screen Show (4:3)</PresentationFormat>
  <Paragraphs>61</Paragraphs>
  <Slides>7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5" baseType="lpstr">
      <vt:lpstr>Arial</vt:lpstr>
      <vt:lpstr>Calibri</vt:lpstr>
      <vt:lpstr>Miriam</vt:lpstr>
      <vt:lpstr>Univers LT Std 47 Cn Lt</vt:lpstr>
      <vt:lpstr>Univers LT Std 57 Cn</vt:lpstr>
      <vt:lpstr>Verdana</vt:lpstr>
      <vt:lpstr>Wingdings</vt:lpstr>
      <vt:lpstr>DSB_2015</vt:lpstr>
      <vt:lpstr>PowerPoint Presentation</vt:lpstr>
      <vt:lpstr>Agenda</vt:lpstr>
      <vt:lpstr>How to gain internal buy-in from key stakeholders to build or expand ExL within a school or college</vt:lpstr>
      <vt:lpstr>How to build Buy-In?</vt:lpstr>
      <vt:lpstr>What have I learned?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1GR0 Virtual Class:  [Topic]</dc:title>
  <dc:creator>Cerna, Nidia</dc:creator>
  <cp:lastModifiedBy>Adrienne Chamberlain</cp:lastModifiedBy>
  <cp:revision>11</cp:revision>
  <dcterms:created xsi:type="dcterms:W3CDTF">2020-06-22T18:51:12Z</dcterms:created>
  <dcterms:modified xsi:type="dcterms:W3CDTF">2020-11-13T16:17:31Z</dcterms:modified>
</cp:coreProperties>
</file>