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67B6F-A086-2042-B9BE-EA090EC9DD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DE19DB-6665-3E47-9FAB-379967105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11BBE-2EA0-4742-9210-9EB6905C5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6013A-76B3-4F4F-A23B-C9A68B8A7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31FCB-9029-144D-8CAE-CBE37AF82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61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C22A0-29BC-564F-8E47-C41CE44C2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AFF1DC-3645-134E-AD9F-057E2FD569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04185-7D96-2043-BCDA-AB2A4D909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57EA1-968A-6943-ACCE-F923AE38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DFB12-0715-9A49-BE7B-B533BF25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6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85460-7397-1D41-87AF-FFB0252EE9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3647C-7E1F-5F42-8F6E-3A9CE1F89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1D667-1157-B04A-9019-F37817A78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EA57E-9542-3E42-A0D7-BFDC8980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10036-CBF3-5B42-994D-F313CF4F1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BFB97-D804-A847-8FFD-26D541022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E886D-12FB-B742-8F35-1546BD11A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19A90-336F-2145-9472-86D7A40A8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63C57-70DB-164A-824B-64F438D58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5BCDB-2EFA-0F44-A614-FD7612AF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22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43E9-F7FB-EB43-8F51-226CE5142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A62A0-350F-B74E-BDF0-6D3BCF07A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F63DA-892F-7140-86A2-592C22C00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25F45-F0F4-8E4D-A8DD-540B34230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9A198-F866-A442-9459-0EF8A43AD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7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19A73-2BCD-2E47-B591-A482317E3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3EC02-3A44-5740-8420-9E535F8954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B43BFF-AFC9-EF46-BBE9-DC7CED981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2FFE94-461A-9146-9EB0-B1BBF6B6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90A5DA-220B-2247-9B2C-5D8B4CEB5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F208B-2A0B-7843-85D2-3CEFF95C6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9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D035F-5A87-B944-A868-6A7193198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39BCF-F18C-B640-AC04-AE61960EB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B58534-AF95-374E-A07A-1E5C5E313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4AEFED-2BB7-A148-83FC-0886C0809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A0D97-D1A2-B248-8BC5-BC0781685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89322-BE93-1848-A020-29A040677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166E4A-5780-344E-8F77-2D50C5C24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549CD9-587F-9C4A-9787-826E7F4FE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4868-6936-DB45-9B3D-D26C0F8B5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03A65-E324-7F4E-94B4-8AEADCA4B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1356E-6E17-994C-A2B5-958C6C46C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60350-D475-1B49-B893-914236EA8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1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B264C9-A575-A04B-8651-81E1278D3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06A919-E78A-CC4C-A678-D79994A4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14589-EA79-F848-BBC8-FE7506B21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8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91EA4-C2AB-9144-9A3E-95809DEB2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9D3FD-DE14-5F40-8D0B-5B17E812D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670D6-0FBB-274F-83EB-010BCDE3B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F82E3-679F-D043-8C6B-AC0D61B09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1EED3-A7D4-E945-8D03-175107DFF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4FBBE8-CDBD-5C40-9F3F-E05AFA84B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9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5D163-3AA3-204D-AD5B-07AE42321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E1E9DA-21F3-3B4A-A7F0-F65780338C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50341-26DB-DE48-BD36-DE7A5116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83E712-DD36-E44B-B2D3-9F657CAB8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E377F-DD2C-9A44-B127-087C792AD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83A71-1BF6-2848-A6B8-168704B4B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3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D91D69-40C0-3646-A154-0A1C38E7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F47FC8-5809-B04A-91C7-8231AE5E0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DD976-78CC-0E49-812F-6E90049408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ED061-A7C9-CF47-92B7-3C037E39E88D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ED661-76CB-3B48-AC45-0D14BDAFD6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CEC8B-1B25-534E-A04D-F5415595A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6782-3EAA-0741-9ED9-B8755B8D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6AE5B-8C4F-4641-8240-CF60E976C6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employers/providers want to know…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B37FEB-6771-7248-885F-DB1E65DE0E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1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310F0-C45F-2A4A-994F-C877861B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COVID </a:t>
            </a:r>
            <a:r>
              <a:rPr lang="en-US" dirty="0"/>
              <a:t>Status FAQs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7C3E8-ECAA-264C-A7F9-DBC5C11CB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interns come into our office this Fall?</a:t>
            </a:r>
          </a:p>
          <a:p>
            <a:r>
              <a:rPr lang="en-US" dirty="0"/>
              <a:t>When is it “too late” to hire an intern this semester?</a:t>
            </a:r>
          </a:p>
          <a:p>
            <a:r>
              <a:rPr lang="en-US" dirty="0"/>
              <a:t>Is BYU allowing students to intern still</a:t>
            </a:r>
            <a:r>
              <a:rPr lang="en-US" dirty="0" smtClean="0"/>
              <a:t>?</a:t>
            </a:r>
          </a:p>
          <a:p>
            <a:r>
              <a:rPr lang="en-US" dirty="0" smtClean="0"/>
              <a:t>I’ve had a student intern working on-site during this whole pandemic and now I hear they can’t get credit for what they’ve done these past 4 months?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234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5044E-7AE4-2144-A787-CCF3DC139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Employer/Provider FAQs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62187-82CD-AD45-897D-AF2E74981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many credits do students get for their work? Hours per credit?</a:t>
            </a:r>
          </a:p>
          <a:p>
            <a:r>
              <a:rPr lang="en-US" dirty="0"/>
              <a:t>How do I advertise to a very specific group of students (looking for certain requirements)?</a:t>
            </a:r>
          </a:p>
          <a:p>
            <a:r>
              <a:rPr lang="en-US" dirty="0"/>
              <a:t>Where do I share internship opportunities?</a:t>
            </a:r>
          </a:p>
          <a:p>
            <a:r>
              <a:rPr lang="en-US" dirty="0"/>
              <a:t>Under the Internship Coordinator directory online, who should I contact for my intern needs?</a:t>
            </a:r>
          </a:p>
          <a:p>
            <a:r>
              <a:rPr lang="en-US" dirty="0"/>
              <a:t>How will I know which students are interested or applying to my Handshake post?</a:t>
            </a:r>
          </a:p>
          <a:p>
            <a:r>
              <a:rPr lang="en-US" dirty="0"/>
              <a:t>What are all the steps that I need to do in order to get interns from BYU? Paperwork? Advertising? Agreements? </a:t>
            </a:r>
          </a:p>
        </p:txBody>
      </p:sp>
    </p:spTree>
    <p:extLst>
      <p:ext uri="{BB962C8B-B14F-4D97-AF65-F5344CB8AC3E}">
        <p14:creationId xmlns:p14="http://schemas.microsoft.com/office/powerpoint/2010/main" val="61573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163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What employers/providers want to know…</vt:lpstr>
      <vt:lpstr>COVID Status FAQs</vt:lpstr>
      <vt:lpstr>Employer/Provider FAQs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employers/providers want to know…</dc:title>
  <dc:creator>JuliaAnne Cook</dc:creator>
  <cp:lastModifiedBy>JuliaAnne Cook</cp:lastModifiedBy>
  <cp:revision>3</cp:revision>
  <dcterms:created xsi:type="dcterms:W3CDTF">2020-08-12T16:28:56Z</dcterms:created>
  <dcterms:modified xsi:type="dcterms:W3CDTF">2020-08-12T22:26:28Z</dcterms:modified>
</cp:coreProperties>
</file>