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df" ContentType="image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D85A6-A0B3-4356-BC5D-4E66F307D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0B6901-6903-4280-8F0A-3792AFBDC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7DD88-8391-46CC-BB4E-1EE98604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CBD25-1281-42A2-8902-8CDAD4431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D76D1-221E-4C42-8372-78733ABE0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9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C834A-D1FB-41A4-8987-A42BE9458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1A362B-53E3-4BA2-BAFA-2A8EEE51B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EC4E3-07B3-4F52-8F77-7A33186F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96842-1A4D-4B0C-B90F-AFFCA5EB9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34818-FDBF-4C07-AB4C-CCCAC735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72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197886-C506-48A7-9668-BF1CE3183C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D9B22E-90E3-422D-98BC-4AED49FCB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9CDD6-32C2-4490-BE4D-E274652D7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3F229-71C5-4E55-8B95-8E0190F6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62415-E942-4D20-9D2A-644DA65B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0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5FE76-CE89-4902-BD7A-FB1D4AD12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8332C-F75F-4005-8DF2-818A5FFDD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D6A3F-023B-4D09-8AFF-75A0B4FF0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FDD2D-59B9-4D70-9EA6-0DC43D23D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7891B-1090-487C-BFE7-7C1C1F17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3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D14FA-6C6B-4B0F-90F9-955F5028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6A9F6-B1B5-405E-B3B3-5EE944E4F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8CD81-AAB5-4AE0-8EEE-7A808521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D1200-02C0-4D10-ADEB-3390B21C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72AE5-C791-4C63-BE47-8166FFFA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01BC3-F100-4273-AF33-584F9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8496E-ABB0-4A23-A55A-23640E121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CC25D-88FB-4CAA-BC50-D072A8478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64266F-13C8-416F-9176-ED6C6DA72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3547A-9501-46FE-8FC6-6E78F515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FE9F3-F76B-496B-BE14-B5CCBF51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1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66651-C9F2-4054-98D5-63CFDBDC1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A1887-848F-4AAA-AD5B-CF4693FE4B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8ECF6-EC5A-4A90-94C7-28EAC3F77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2EB37-C9C8-44F0-8412-62FF8DB3C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97D305-4276-4CB0-AB92-D96EE3440C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06F0F7-94D5-4481-9672-40DDC72F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2C376E-D31C-46C3-AE68-CC51413C3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30B885-C097-48B0-983D-742134606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4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9C7D-DBF1-4889-8BFC-1CED2CF14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6714B-D6AA-4210-BC4C-9085B345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DC4398-48BC-47BE-9CBB-DA754082B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F9A96-3620-49DC-9CAF-707B50396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1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3192A0-4619-4C0C-B4A7-F8C0727EA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712732-D19A-479D-9936-06F6A00D1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81764-D810-4B20-85D0-2A5762EBC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9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F9495-7050-48C4-822E-8DA4C6643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3754B-DA41-486D-A6D3-04A1B8AB9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076918-8F8D-4424-AA43-B2CE3A551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1BF2A4-E9A7-4F8A-BEC7-719AB7A0C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A9D4E0-47AE-49AC-AB43-66D477681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097F72-EE1E-4863-BBAA-8537DE4A3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15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CB991-A177-411F-8FB3-5DC2AED7F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B75215-59CF-4372-BCEB-ACB7378A28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550FFC-0A84-4C7C-B7B4-3AAD4D837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7099F-7575-4DDA-A4C7-7DFBB7B1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0893E0-BA04-450D-A232-8160401CB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33FF7-6F64-4965-B24D-281966657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1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68F3C-C45D-4D87-B59A-CD20C27DB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806D4-A602-426A-9EB8-292EFD111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3EEBD-157D-4CB0-B35A-699F842617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69D29-DD45-4B34-AEBB-6B2114784BD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3287B-6ADD-4E19-AF7F-75D853031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59F88-11D3-44F5-984E-F18436E35D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5B850-EE6F-4E01-8C33-448900091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6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ABEC1-C7B1-487E-97D5-49982EACA8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2B8948-9900-4657-A2C5-FFFB766E85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E41A5-54F7-49ED-9240-517A16A4D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2952750"/>
            <a:ext cx="952500" cy="952500"/>
          </a:xfrm>
          <a:prstGeom prst="rect">
            <a:avLst/>
          </a:prstGeom>
        </p:spPr>
      </p:pic>
      <p:pic>
        <p:nvPicPr>
          <p:cNvPr id="7" name="Picture 6" descr="Text, website&#10;&#10;Description automatically generated">
            <a:extLst>
              <a:ext uri="{FF2B5EF4-FFF2-40B4-BE49-F238E27FC236}">
                <a16:creationId xmlns:a16="http://schemas.microsoft.com/office/drawing/2014/main" id="{6F048464-FC3D-4850-9FE8-B24617209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"/>
            <a:ext cx="12192000" cy="685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69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AAC7-2FC3-4554-B406-418434AA2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364845E-1C4D-460A-8CAD-7BE3CF877E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40"/>
            <a:ext cx="12244491" cy="6870540"/>
          </a:xfrm>
        </p:spPr>
      </p:pic>
    </p:spTree>
    <p:extLst>
      <p:ext uri="{BB962C8B-B14F-4D97-AF65-F5344CB8AC3E}">
        <p14:creationId xmlns:p14="http://schemas.microsoft.com/office/powerpoint/2010/main" val="101613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30305-1840-40E2-BE73-609295A6D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D224F07-1398-4367-B025-D09AF891F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780"/>
            <a:ext cx="12244490" cy="6850220"/>
          </a:xfrm>
        </p:spPr>
      </p:pic>
    </p:spTree>
    <p:extLst>
      <p:ext uri="{BB962C8B-B14F-4D97-AF65-F5344CB8AC3E}">
        <p14:creationId xmlns:p14="http://schemas.microsoft.com/office/powerpoint/2010/main" val="4164908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Adrienne Chamberlain</cp:lastModifiedBy>
  <cp:revision>1</cp:revision>
  <dcterms:created xsi:type="dcterms:W3CDTF">2020-10-28T17:07:41Z</dcterms:created>
  <dcterms:modified xsi:type="dcterms:W3CDTF">2020-10-28T17:17:30Z</dcterms:modified>
</cp:coreProperties>
</file>