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1057275" y="1208775"/>
            <a:ext cx="10296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2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Enhancing the Value of a University Education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180974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5931"/>
            <a:ext cx="11582399" cy="556060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     1:00pm-1:05pm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Presentations</a:t>
            </a: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								     </a:t>
            </a: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1:05pm-1:20pm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Jamin Rowan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Associate Professor of English, BYU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Michael Bednar, Associate Professor of Business Administration, Academic Director of Experiential Learning at the University of Illinois Urbana-Champaign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     1:20pm-1:55pm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Moderated by Dave Waddell, Director of Experiential Learning &amp; Internships at BYU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724097" y="1162050"/>
            <a:ext cx="10741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November Summit Series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Demonstrating the Value of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Your Experiential Learning Efforts</a:t>
            </a:r>
          </a:p>
          <a:p>
            <a:pPr algn="ctr"/>
            <a:r>
              <a:rPr lang="en-US" sz="4000" dirty="0">
                <a:latin typeface="Miriam" panose="020B0502050101010101" pitchFamily="34" charset="-79"/>
                <a:cs typeface="Miriam" panose="020B0502050101010101" pitchFamily="34" charset="-79"/>
              </a:rPr>
              <a:t>November 13, 2020</a:t>
            </a:r>
          </a:p>
        </p:txBody>
      </p:sp>
    </p:spTree>
    <p:extLst>
      <p:ext uri="{BB962C8B-B14F-4D97-AF65-F5344CB8AC3E}">
        <p14:creationId xmlns:p14="http://schemas.microsoft.com/office/powerpoint/2010/main" val="166341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104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Miriam</vt:lpstr>
      <vt:lpstr>Office Theme</vt:lpstr>
      <vt:lpstr>PowerPoint Presentation</vt:lpstr>
      <vt:lpstr>Agenda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Meghann Larkin</cp:lastModifiedBy>
  <cp:revision>17</cp:revision>
  <dcterms:created xsi:type="dcterms:W3CDTF">2020-09-10T05:08:12Z</dcterms:created>
  <dcterms:modified xsi:type="dcterms:W3CDTF">2020-10-09T17:43:02Z</dcterms:modified>
</cp:coreProperties>
</file>