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92" r:id="rId3"/>
    <p:sldId id="258" r:id="rId4"/>
    <p:sldId id="293" r:id="rId5"/>
    <p:sldId id="295" r:id="rId6"/>
    <p:sldId id="294" r:id="rId7"/>
    <p:sldId id="29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A386-D667-4681-B54A-A34E8A077397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1858-1DC8-47BA-BE28-97A10B78C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13-09C0-4B40-A3D2-8143ABFF9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E150E-AB5C-401A-B672-DEEA9202A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6DB3-1E21-4832-8839-ECD2415E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8A0A1-650F-4809-91D7-98F0C2E2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5A559-937E-4557-A8D1-F1629CD1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3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D5AC-E041-485E-91BC-539F442E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7BAE-8EEA-4FE4-BCA4-8CE9604B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A697-9DBC-445B-BDFE-FCCA7B0D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D9AA-1C1D-4C9C-A2DC-31F49A34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E118-DF81-43F8-AE37-17A3468C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378BB8-CA27-4453-A727-1A588A74C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286CC-C3B8-4FBF-B863-306FC3A5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AECB5-1E9B-493C-BCF6-ED29D14D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C09-FA2E-4E05-8E9C-7CB2C15D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8B55-9739-4B54-B944-724B273F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0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91C2-AA43-4487-8FBE-0C95E9B2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8CF6D-6F6A-4FB7-A22A-6433F5F92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821C-115B-48BB-925E-975ED54C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17B-765A-4D3F-9C37-CE5EC863D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FE98-5438-4606-871A-A54854D1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9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DA7-AE46-47F0-BA93-C0C5DC6A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D331-4ABA-4ED2-9D19-4C37E0264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44B2D-CE8A-4C0A-ADF3-86A357080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68E4-DB08-412E-AB97-F0C0463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9AEB-6E77-4288-931C-813FE7D0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2AAE-111B-4CBA-84F2-7E609A522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89C0-F53C-4706-94B6-C7426E7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12BBB-4A1F-494E-AD95-728B1212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4911C-1A7C-4658-BD98-1FAEEFB3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9F7DA-2F83-4FBD-BCE1-751E7829B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BCB62-BF4B-438E-AED2-4FC9D7EA0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B7788-7C42-4664-9203-8AD27D46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8F0652-4760-4023-BEF8-1DC5336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427987-ABF7-4C56-94DF-112AB354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9B619-9732-42AD-8D21-DA6E4FB1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19A8-D30C-4A76-AEA4-7645B746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170A-2A2F-45BF-B515-2160A341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8D87-5347-40C3-9034-2BEAC74C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F3F1C-2847-478C-980B-6719F39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FA8C1-8843-40F9-8B36-24BFFE76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305A-C639-43C0-A1A5-FB1928B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9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CEA-DB3C-4BFB-81FD-F8D907E0B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6C7D-9532-415B-89D0-4EB3FAC3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25B24-53E3-423C-9630-474DE5105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7B414-53EA-4C9D-90BD-5CF920B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97C0C-B454-4D69-AB36-7DF63D6E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B1FF6-CAAB-4439-A756-7CD795FC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0ED17-9E6F-4630-B2C5-23D265DD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83C1B-46AB-4938-AF68-AD7CCC8DA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5A9-404E-4DBD-84C9-FCD1A9AD7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ABBE6-A115-4DBC-AAA3-84F80B53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BF78D-C45F-449A-B5BB-3E5D0919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DF58D-9DBC-4F28-B8A8-270C2F0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8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8D6E2-A9FB-485B-A1DD-CB6856DD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40BB-8ED2-40CB-86B0-34FCA999E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7053-FF42-4172-A854-2397BE2BA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7311-C28F-4B2C-9C2C-A2CD4FF53A76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8C47-7AB4-4011-801E-8093CA518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D53-3480-4841-B0B8-9FD3401FE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352550" y="1143000"/>
            <a:ext cx="9782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Challenges and Solutions </a:t>
            </a:r>
            <a:r>
              <a:rPr lang="en-US" sz="4800" b="1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for Online</a:t>
            </a:r>
            <a:endParaRPr lang="en-US" sz="4800" b="1" dirty="0">
              <a:solidFill>
                <a:srgbClr val="C00000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724097" y="1162050"/>
            <a:ext cx="107411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November Summit Series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Demonstrating the Value of 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Your Experiential Learning Efforts</a:t>
            </a:r>
          </a:p>
          <a:p>
            <a:pPr algn="ctr"/>
            <a:r>
              <a:rPr lang="en-US" sz="4000" dirty="0">
                <a:latin typeface="Miriam" panose="020B0502050101010101" pitchFamily="34" charset="-79"/>
                <a:cs typeface="Miriam" panose="020B0502050101010101" pitchFamily="34" charset="-79"/>
              </a:rPr>
              <a:t>November 13, 2020 11am &amp; 1pm </a:t>
            </a:r>
          </a:p>
        </p:txBody>
      </p:sp>
    </p:spTree>
    <p:extLst>
      <p:ext uri="{BB962C8B-B14F-4D97-AF65-F5344CB8AC3E}">
        <p14:creationId xmlns:p14="http://schemas.microsoft.com/office/powerpoint/2010/main" val="166341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947" y="180974"/>
            <a:ext cx="3544253" cy="6324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659130" y="1849843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5931"/>
            <a:ext cx="11582399" cy="556060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                  11:00am-11:05am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Andrew Allen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Director of </a:t>
            </a: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the </a:t>
            </a:r>
            <a:r>
              <a:rPr lang="en-US" sz="2200" b="1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Magelli</a:t>
            </a: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Office of Experiential Learning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Presentations</a:t>
            </a: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								</a:t>
            </a: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11:05am-11:20am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Dr. </a:t>
            </a:r>
            <a:r>
              <a:rPr lang="en-US" sz="2200" b="1" dirty="0" err="1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Michellana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Y. Jester, Lecturer and Course Faculty Lead, MIT Sloan School of Management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David </a:t>
            </a:r>
            <a:r>
              <a:rPr lang="en-US" sz="2200" b="1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Comisford</a:t>
            </a: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CEO of </a:t>
            </a:r>
            <a:r>
              <a:rPr lang="en-US" sz="2200" b="1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EduSourced</a:t>
            </a: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                   11:20am-11:55am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Moderated by Andrew Allen, Director of the </a:t>
            </a:r>
            <a:r>
              <a:rPr lang="en-US" sz="2200" b="1" dirty="0" err="1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Magelli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Office of Experiential Learning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6C5B3-3060-46BE-B11C-2D67C53AD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FBC94-4777-4DF2-B068-6DE77AF1C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DAE673-983C-42E8-A22A-22B53CF46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4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BD705-80F7-48A6-8B2E-27F67728A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928" y="237744"/>
            <a:ext cx="10296144" cy="6186501"/>
          </a:xfrm>
        </p:spPr>
        <p:txBody>
          <a:bodyPr anchor="ctr"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Gotham Light"/>
              </a:rPr>
              <a:t>Institutional Support of Experiential Learning</a:t>
            </a:r>
            <a:endParaRPr lang="en-US" sz="7200" dirty="0">
              <a:solidFill>
                <a:schemeClr val="bg1"/>
              </a:solidFill>
              <a:latin typeface="Gotham Ligh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637899-2AAE-474F-A850-C37818ACA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651" y="6424246"/>
            <a:ext cx="1443351" cy="322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0F47B5-5D2F-4C63-9245-D8DA7AAA2E63}"/>
              </a:ext>
            </a:extLst>
          </p:cNvPr>
          <p:cNvSpPr txBox="1"/>
          <p:nvPr/>
        </p:nvSpPr>
        <p:spPr>
          <a:xfrm>
            <a:off x="2389632" y="4481822"/>
            <a:ext cx="74127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Gotham Light"/>
              </a:rPr>
              <a:t>(in a remote learning world)</a:t>
            </a:r>
            <a:endParaRPr lang="en-US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E11E98-3AEB-4C12-BDA6-8DF0D53A0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5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BD705-80F7-48A6-8B2E-27F67728A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928" y="237744"/>
            <a:ext cx="10296144" cy="6186501"/>
          </a:xfrm>
        </p:spPr>
        <p:txBody>
          <a:bodyPr anchor="ctr"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Gotham Light"/>
              </a:rPr>
              <a:t>Institutional Support of Experiential Learning</a:t>
            </a:r>
            <a:endParaRPr lang="en-US" sz="7200" dirty="0">
              <a:solidFill>
                <a:schemeClr val="bg1"/>
              </a:solidFill>
              <a:latin typeface="Gotham Ligh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637899-2AAE-474F-A850-C37818ACA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651" y="6424246"/>
            <a:ext cx="1443351" cy="322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0F47B5-5D2F-4C63-9245-D8DA7AAA2E63}"/>
              </a:ext>
            </a:extLst>
          </p:cNvPr>
          <p:cNvSpPr txBox="1"/>
          <p:nvPr/>
        </p:nvSpPr>
        <p:spPr>
          <a:xfrm>
            <a:off x="2389632" y="4481822"/>
            <a:ext cx="74127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Gotham Light"/>
              </a:rPr>
              <a:t>(in a remote learning world)</a:t>
            </a:r>
            <a:endParaRPr lang="en-US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AC4EFF-11BF-4DFD-B0BE-5AAE242E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0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724097" y="1162050"/>
            <a:ext cx="107411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November Summit Series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Demonstrating the Value of 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Your Experiential Learning Efforts</a:t>
            </a:r>
          </a:p>
          <a:p>
            <a:pPr algn="ctr"/>
            <a:r>
              <a:rPr lang="en-US" sz="4000" dirty="0">
                <a:latin typeface="Miriam" panose="020B0502050101010101" pitchFamily="34" charset="-79"/>
                <a:cs typeface="Miriam" panose="020B0502050101010101" pitchFamily="34" charset="-79"/>
              </a:rPr>
              <a:t>November 13, 2020 11am &amp; 1pm </a:t>
            </a:r>
          </a:p>
        </p:txBody>
      </p:sp>
    </p:spTree>
    <p:extLst>
      <p:ext uri="{BB962C8B-B14F-4D97-AF65-F5344CB8AC3E}">
        <p14:creationId xmlns:p14="http://schemas.microsoft.com/office/powerpoint/2010/main" val="1048691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137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Gotham Light</vt:lpstr>
      <vt:lpstr>Miriam</vt:lpstr>
      <vt:lpstr>Office Theme</vt:lpstr>
      <vt:lpstr>PowerPoint Presentation</vt:lpstr>
      <vt:lpstr>PowerPoint Presentation</vt:lpstr>
      <vt:lpstr>Agenda</vt:lpstr>
      <vt:lpstr>PowerPoint Presentation</vt:lpstr>
      <vt:lpstr>Institutional Support of Experiential Learning</vt:lpstr>
      <vt:lpstr>Institutional Support of Experiential Learning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Meghann Larkin</cp:lastModifiedBy>
  <cp:revision>18</cp:revision>
  <dcterms:created xsi:type="dcterms:W3CDTF">2020-09-10T05:08:12Z</dcterms:created>
  <dcterms:modified xsi:type="dcterms:W3CDTF">2020-10-09T16:35:22Z</dcterms:modified>
</cp:coreProperties>
</file>