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15" r:id="rId3"/>
  </p:sldMasterIdLst>
  <p:notesMasterIdLst>
    <p:notesMasterId r:id="rId13"/>
  </p:notesMasterIdLst>
  <p:sldIdLst>
    <p:sldId id="257" r:id="rId4"/>
    <p:sldId id="258" r:id="rId5"/>
    <p:sldId id="272" r:id="rId6"/>
    <p:sldId id="283" r:id="rId7"/>
    <p:sldId id="285" r:id="rId8"/>
    <p:sldId id="286" r:id="rId9"/>
    <p:sldId id="290" r:id="rId10"/>
    <p:sldId id="292" r:id="rId11"/>
    <p:sldId id="29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BA386-D667-4681-B54A-A34E8A077397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F41858-1DC8-47BA-BE28-97A10B78C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28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0FEB8-A0C6-7D4B-A0EF-3F9B9C109B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6478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" name="Google Shape;1402;g922b29453b_0_9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3" name="Google Shape;1403;g922b29453b_0_9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58D13-09C0-4B40-A3D2-8143ABFF94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2E150E-AB5C-401A-B672-DEEA9202A1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C6DB3-1E21-4832-8839-ECD2415E3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8A0A1-650F-4809-91D7-98F0C2E22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5A559-937E-4557-A8D1-F1629CD1D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934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4D5AC-E041-485E-91BC-539F442E0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DA7BAE-8EEA-4FE4-BCA4-8CE9604BA6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4A697-9DBC-445B-BDFE-FCCA7B0D1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B7D9AA-1C1D-4C9C-A2DC-31F49A348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21E118-DF81-43F8-AE37-17A3468CF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39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378BB8-CA27-4453-A727-1A588A74CF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286CC-C3B8-4FBF-B863-306FC3A52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2AECB5-1E9B-493C-BCF6-ED29D14D5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0FC09-FA2E-4E05-8E9C-7CB2C15D4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638B55-9739-4B54-B944-724B273F8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96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300F-6AC1-6341-8904-6D491BD8ED1B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F33BE-D62F-CC48-B751-CE285A70B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9640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300F-6AC1-6341-8904-6D491BD8ED1B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F33BE-D62F-CC48-B751-CE285A70B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2827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300F-6AC1-6341-8904-6D491BD8ED1B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F33BE-D62F-CC48-B751-CE285A70B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2968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300F-6AC1-6341-8904-6D491BD8ED1B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F33BE-D62F-CC48-B751-CE285A70B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2683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300F-6AC1-6341-8904-6D491BD8ED1B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F33BE-D62F-CC48-B751-CE285A70B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5995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300F-6AC1-6341-8904-6D491BD8ED1B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F33BE-D62F-CC48-B751-CE285A70B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0914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300F-6AC1-6341-8904-6D491BD8ED1B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F33BE-D62F-CC48-B751-CE285A70B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4084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300F-6AC1-6341-8904-6D491BD8ED1B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F33BE-D62F-CC48-B751-CE285A70B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11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0584A-B917-4698-B7EC-E88C34B0C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8F7F3-B75B-445C-ACA8-558720CDB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08793-3101-49D8-8A93-599A9F2C6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5AAA9-B09D-497A-ACAE-7291A6E32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4C96B-D703-4BEC-82E5-0150A4AD9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1012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2BC4300F-6AC1-6341-8904-6D491BD8ED1B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1C6F33BE-D62F-CC48-B751-CE285A70B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9974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300F-6AC1-6341-8904-6D491BD8ED1B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F33BE-D62F-CC48-B751-CE285A70B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9138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300F-6AC1-6341-8904-6D491BD8ED1B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F33BE-D62F-CC48-B751-CE285A70B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5813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300F-6AC1-6341-8904-6D491BD8ED1B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F33BE-D62F-CC48-B751-CE285A70B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073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300F-6AC1-6341-8904-6D491BD8ED1B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F33BE-D62F-CC48-B751-CE285A70B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5257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300F-6AC1-6341-8904-6D491BD8ED1B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F33BE-D62F-CC48-B751-CE285A70B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9420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1">
  <p:cSld name="Title Slide 1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/>
          <p:nvPr/>
        </p:nvSpPr>
        <p:spPr>
          <a:xfrm>
            <a:off x="0" y="0"/>
            <a:ext cx="8096400" cy="3429000"/>
          </a:xfrm>
          <a:prstGeom prst="rect">
            <a:avLst/>
          </a:prstGeom>
          <a:solidFill>
            <a:srgbClr val="46464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2"/>
          <p:cNvSpPr/>
          <p:nvPr/>
        </p:nvSpPr>
        <p:spPr>
          <a:xfrm>
            <a:off x="0" y="3429000"/>
            <a:ext cx="8096400" cy="1143000"/>
          </a:xfrm>
          <a:prstGeom prst="rect">
            <a:avLst/>
          </a:prstGeom>
          <a:solidFill>
            <a:srgbClr val="D04A0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8096250" y="0"/>
            <a:ext cx="4095600" cy="3429000"/>
          </a:xfrm>
          <a:prstGeom prst="rect">
            <a:avLst/>
          </a:prstGeom>
          <a:solidFill>
            <a:srgbClr val="EB8C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442912" y="428625"/>
            <a:ext cx="7418400" cy="26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Georgia"/>
              <a:buNone/>
              <a:defRPr sz="6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442914" y="3749040"/>
            <a:ext cx="54738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5139" y="5330952"/>
            <a:ext cx="1636775" cy="1351186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59486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1 Grey">
  <p:cSld name="Title Slide 1 Gre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/>
          <p:nvPr/>
        </p:nvSpPr>
        <p:spPr>
          <a:xfrm>
            <a:off x="0" y="0"/>
            <a:ext cx="8096400" cy="3429000"/>
          </a:xfrm>
          <a:prstGeom prst="rect">
            <a:avLst/>
          </a:prstGeom>
          <a:solidFill>
            <a:srgbClr val="7D7D7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3"/>
          <p:cNvSpPr/>
          <p:nvPr/>
        </p:nvSpPr>
        <p:spPr>
          <a:xfrm>
            <a:off x="0" y="3429000"/>
            <a:ext cx="8096400" cy="1143000"/>
          </a:xfrm>
          <a:prstGeom prst="rect">
            <a:avLst/>
          </a:prstGeom>
          <a:solidFill>
            <a:srgbClr val="46464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3"/>
          <p:cNvSpPr/>
          <p:nvPr/>
        </p:nvSpPr>
        <p:spPr>
          <a:xfrm>
            <a:off x="8096250" y="0"/>
            <a:ext cx="4095600" cy="34290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3"/>
          <p:cNvSpPr txBox="1">
            <a:spLocks noGrp="1"/>
          </p:cNvSpPr>
          <p:nvPr>
            <p:ph type="ctrTitle"/>
          </p:nvPr>
        </p:nvSpPr>
        <p:spPr>
          <a:xfrm>
            <a:off x="442912" y="428625"/>
            <a:ext cx="7418400" cy="26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Georgia"/>
              <a:buNone/>
              <a:defRPr sz="6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ubTitle" idx="1"/>
          </p:nvPr>
        </p:nvSpPr>
        <p:spPr>
          <a:xfrm>
            <a:off x="442914" y="3749040"/>
            <a:ext cx="54774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8" name="Google Shape;28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5139" y="5330952"/>
            <a:ext cx="1636775" cy="135118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3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12917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1 Dark Grey">
  <p:cSld name="Title Slide 1 Dark Gre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/>
          <p:nvPr/>
        </p:nvSpPr>
        <p:spPr>
          <a:xfrm>
            <a:off x="0" y="0"/>
            <a:ext cx="8096400" cy="3429000"/>
          </a:xfrm>
          <a:prstGeom prst="rect">
            <a:avLst/>
          </a:prstGeom>
          <a:solidFill>
            <a:srgbClr val="46464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4"/>
          <p:cNvSpPr/>
          <p:nvPr/>
        </p:nvSpPr>
        <p:spPr>
          <a:xfrm>
            <a:off x="0" y="3429000"/>
            <a:ext cx="8096400" cy="1143000"/>
          </a:xfrm>
          <a:prstGeom prst="rect">
            <a:avLst/>
          </a:prstGeom>
          <a:solidFill>
            <a:srgbClr val="7D7D7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4"/>
          <p:cNvSpPr/>
          <p:nvPr/>
        </p:nvSpPr>
        <p:spPr>
          <a:xfrm>
            <a:off x="8096250" y="0"/>
            <a:ext cx="4095600" cy="34290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4"/>
          <p:cNvSpPr txBox="1">
            <a:spLocks noGrp="1"/>
          </p:cNvSpPr>
          <p:nvPr>
            <p:ph type="ctrTitle"/>
          </p:nvPr>
        </p:nvSpPr>
        <p:spPr>
          <a:xfrm>
            <a:off x="442912" y="428625"/>
            <a:ext cx="7418400" cy="26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Georgia"/>
              <a:buNone/>
              <a:defRPr sz="6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ubTitle" idx="1"/>
          </p:nvPr>
        </p:nvSpPr>
        <p:spPr>
          <a:xfrm>
            <a:off x="442914" y="3749040"/>
            <a:ext cx="54738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6" name="Google Shape;36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5139" y="5330952"/>
            <a:ext cx="1636775" cy="1351186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67231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All Grey">
  <p:cSld name="Title Slide All Grey">
    <p:bg>
      <p:bgPr>
        <a:solidFill>
          <a:srgbClr val="464646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ctrTitle"/>
          </p:nvPr>
        </p:nvSpPr>
        <p:spPr>
          <a:xfrm>
            <a:off x="442912" y="428625"/>
            <a:ext cx="7418400" cy="26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Georgia"/>
              <a:buNone/>
              <a:defRPr sz="6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subTitle" idx="1"/>
          </p:nvPr>
        </p:nvSpPr>
        <p:spPr>
          <a:xfrm>
            <a:off x="442913" y="3749040"/>
            <a:ext cx="54738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1" name="Google Shape;41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5139" y="5330952"/>
            <a:ext cx="1636775" cy="1351183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1595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E91C2-AA43-4487-8FBE-0C95E9B29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88CF6D-6F6A-4FB7-A22A-6433F5F92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3F821C-115B-48BB-925E-975ED54C1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CF217B-765A-4D3F-9C37-CE5EC863D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3FE98-5438-4606-871A-A54854D19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9956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All White">
  <p:cSld name="Title Slide All White">
    <p:bg>
      <p:bgPr>
        <a:solidFill>
          <a:schemeClr val="lt1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ctrTitle"/>
          </p:nvPr>
        </p:nvSpPr>
        <p:spPr>
          <a:xfrm>
            <a:off x="442912" y="428625"/>
            <a:ext cx="7418400" cy="26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Georgia"/>
              <a:buNone/>
              <a:defRPr sz="6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ubTitle" idx="1"/>
          </p:nvPr>
        </p:nvSpPr>
        <p:spPr>
          <a:xfrm>
            <a:off x="442913" y="3749040"/>
            <a:ext cx="54738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6" name="Google Shape;46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5139" y="5330952"/>
            <a:ext cx="1636775" cy="1351186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08799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2">
  <p:cSld name="Title Slide 2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/>
          <p:nvPr/>
        </p:nvSpPr>
        <p:spPr>
          <a:xfrm>
            <a:off x="6096000" y="0"/>
            <a:ext cx="6096000" cy="45759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7"/>
          <p:cNvSpPr/>
          <p:nvPr/>
        </p:nvSpPr>
        <p:spPr>
          <a:xfrm>
            <a:off x="0" y="0"/>
            <a:ext cx="6096000" cy="4575900"/>
          </a:xfrm>
          <a:prstGeom prst="rect">
            <a:avLst/>
          </a:prstGeom>
          <a:solidFill>
            <a:srgbClr val="46464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7"/>
          <p:cNvSpPr/>
          <p:nvPr/>
        </p:nvSpPr>
        <p:spPr>
          <a:xfrm>
            <a:off x="0" y="4575812"/>
            <a:ext cx="6096000" cy="2282100"/>
          </a:xfrm>
          <a:prstGeom prst="rect">
            <a:avLst/>
          </a:prstGeom>
          <a:solidFill>
            <a:srgbClr val="D04A0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7"/>
          <p:cNvSpPr txBox="1">
            <a:spLocks noGrp="1"/>
          </p:cNvSpPr>
          <p:nvPr>
            <p:ph type="ctrTitle"/>
          </p:nvPr>
        </p:nvSpPr>
        <p:spPr>
          <a:xfrm>
            <a:off x="442913" y="428625"/>
            <a:ext cx="54738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Georgia"/>
              <a:buNone/>
              <a:defRPr sz="5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ubTitle" idx="1"/>
          </p:nvPr>
        </p:nvSpPr>
        <p:spPr>
          <a:xfrm>
            <a:off x="442913" y="5101594"/>
            <a:ext cx="54738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4" name="Google Shape;54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37737" y="5330952"/>
            <a:ext cx="1636775" cy="135118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7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64465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8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D04A0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/>
          <p:nvPr/>
        </p:nvSpPr>
        <p:spPr>
          <a:xfrm>
            <a:off x="0" y="3429000"/>
            <a:ext cx="6096000" cy="1143000"/>
          </a:xfrm>
          <a:prstGeom prst="rect">
            <a:avLst/>
          </a:prstGeom>
          <a:solidFill>
            <a:srgbClr val="46464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8"/>
          <p:cNvSpPr txBox="1">
            <a:spLocks noGrp="1"/>
          </p:cNvSpPr>
          <p:nvPr>
            <p:ph type="ctrTitle"/>
          </p:nvPr>
        </p:nvSpPr>
        <p:spPr>
          <a:xfrm>
            <a:off x="442913" y="428625"/>
            <a:ext cx="54738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Georgia"/>
              <a:buNone/>
              <a:defRPr sz="5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subTitle" idx="1"/>
          </p:nvPr>
        </p:nvSpPr>
        <p:spPr>
          <a:xfrm>
            <a:off x="442913" y="3749040"/>
            <a:ext cx="54738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2" name="Google Shape;62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5139" y="5330952"/>
            <a:ext cx="1636775" cy="1351186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8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60879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Lines">
  <p:cSld name="Title Slide Lines">
    <p:bg>
      <p:bgPr>
        <a:solidFill>
          <a:srgbClr val="DEDEDE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oogle Shape;65;p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66" name="Google Shape;66;p9"/>
            <p:cNvGrpSpPr/>
            <p:nvPr/>
          </p:nvGrpSpPr>
          <p:grpSpPr>
            <a:xfrm>
              <a:off x="0" y="0"/>
              <a:ext cx="12192000" cy="6858000"/>
              <a:chOff x="152400" y="152400"/>
              <a:chExt cx="12196764" cy="6862763"/>
            </a:xfrm>
          </p:grpSpPr>
          <p:sp>
            <p:nvSpPr>
              <p:cNvPr id="67" name="Google Shape;67;p9"/>
              <p:cNvSpPr/>
              <p:nvPr/>
            </p:nvSpPr>
            <p:spPr>
              <a:xfrm>
                <a:off x="152400" y="3775075"/>
                <a:ext cx="9142413" cy="777875"/>
              </a:xfrm>
              <a:custGeom>
                <a:avLst/>
                <a:gdLst/>
                <a:ahLst/>
                <a:cxnLst/>
                <a:rect l="l" t="t" r="r" b="b"/>
                <a:pathLst>
                  <a:path w="7908" h="1632" extrusionOk="0">
                    <a:moveTo>
                      <a:pt x="0" y="0"/>
                    </a:moveTo>
                    <a:lnTo>
                      <a:pt x="0" y="0"/>
                    </a:lnTo>
                    <a:lnTo>
                      <a:pt x="7908" y="0"/>
                    </a:lnTo>
                    <a:lnTo>
                      <a:pt x="7908" y="1632"/>
                    </a:lnTo>
                    <a:lnTo>
                      <a:pt x="0" y="16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04A0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" name="Google Shape;68;p9"/>
              <p:cNvSpPr/>
              <p:nvPr/>
            </p:nvSpPr>
            <p:spPr>
              <a:xfrm>
                <a:off x="152400" y="152400"/>
                <a:ext cx="12196764" cy="6862763"/>
              </a:xfrm>
              <a:custGeom>
                <a:avLst/>
                <a:gdLst/>
                <a:ahLst/>
                <a:cxnLst/>
                <a:rect l="l" t="t" r="r" b="b"/>
                <a:pathLst>
                  <a:path w="25599" h="14399" extrusionOk="0">
                    <a:moveTo>
                      <a:pt x="19187" y="0"/>
                    </a:moveTo>
                    <a:lnTo>
                      <a:pt x="19187" y="0"/>
                    </a:lnTo>
                    <a:lnTo>
                      <a:pt x="19187" y="6949"/>
                    </a:lnTo>
                    <a:lnTo>
                      <a:pt x="0" y="6949"/>
                    </a:lnTo>
                    <a:lnTo>
                      <a:pt x="0" y="7602"/>
                    </a:lnTo>
                    <a:lnTo>
                      <a:pt x="19187" y="7602"/>
                    </a:lnTo>
                    <a:lnTo>
                      <a:pt x="19187" y="9234"/>
                    </a:lnTo>
                    <a:lnTo>
                      <a:pt x="0" y="9234"/>
                    </a:lnTo>
                    <a:lnTo>
                      <a:pt x="0" y="9887"/>
                    </a:lnTo>
                    <a:lnTo>
                      <a:pt x="19187" y="9887"/>
                    </a:lnTo>
                    <a:lnTo>
                      <a:pt x="19187" y="14399"/>
                    </a:lnTo>
                    <a:lnTo>
                      <a:pt x="19839" y="14399"/>
                    </a:lnTo>
                    <a:lnTo>
                      <a:pt x="19839" y="9887"/>
                    </a:lnTo>
                    <a:lnTo>
                      <a:pt x="25599" y="9887"/>
                    </a:lnTo>
                    <a:lnTo>
                      <a:pt x="25599" y="9234"/>
                    </a:lnTo>
                    <a:lnTo>
                      <a:pt x="19839" y="9234"/>
                    </a:lnTo>
                    <a:lnTo>
                      <a:pt x="19839" y="7602"/>
                    </a:lnTo>
                    <a:lnTo>
                      <a:pt x="25599" y="7602"/>
                    </a:lnTo>
                    <a:lnTo>
                      <a:pt x="25599" y="6949"/>
                    </a:lnTo>
                    <a:lnTo>
                      <a:pt x="19839" y="6949"/>
                    </a:lnTo>
                    <a:lnTo>
                      <a:pt x="19839" y="0"/>
                    </a:lnTo>
                    <a:lnTo>
                      <a:pt x="1918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69" name="Google Shape;69;p9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85139" y="5330952"/>
              <a:ext cx="1636776" cy="135118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0" name="Google Shape;70;p9"/>
          <p:cNvSpPr txBox="1">
            <a:spLocks noGrp="1"/>
          </p:cNvSpPr>
          <p:nvPr>
            <p:ph type="subTitle" idx="1"/>
          </p:nvPr>
        </p:nvSpPr>
        <p:spPr>
          <a:xfrm>
            <a:off x="442914" y="3713607"/>
            <a:ext cx="5473800" cy="5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ctrTitle"/>
          </p:nvPr>
        </p:nvSpPr>
        <p:spPr>
          <a:xfrm>
            <a:off x="442914" y="428623"/>
            <a:ext cx="7418400" cy="201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Georgia"/>
              <a:buNone/>
              <a:defRPr sz="45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014705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Lines 2">
  <p:cSld name="Title Slide Lines 2">
    <p:bg>
      <p:bgPr>
        <a:solidFill>
          <a:srgbClr val="DEDEDE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5" name="Google Shape;75;p10"/>
            <p:cNvSpPr/>
            <p:nvPr/>
          </p:nvSpPr>
          <p:spPr>
            <a:xfrm>
              <a:off x="0" y="0"/>
              <a:ext cx="12192000" cy="6858000"/>
            </a:xfrm>
            <a:custGeom>
              <a:avLst/>
              <a:gdLst/>
              <a:ahLst/>
              <a:cxnLst/>
              <a:rect l="l" t="t" r="r" b="b"/>
              <a:pathLst>
                <a:path w="12192000" h="6858000" extrusionOk="0">
                  <a:moveTo>
                    <a:pt x="9144000" y="0"/>
                  </a:moveTo>
                  <a:lnTo>
                    <a:pt x="9450000" y="0"/>
                  </a:lnTo>
                  <a:lnTo>
                    <a:pt x="9450000" y="3309692"/>
                  </a:lnTo>
                  <a:lnTo>
                    <a:pt x="12192000" y="3309692"/>
                  </a:lnTo>
                  <a:lnTo>
                    <a:pt x="12192000" y="3615692"/>
                  </a:lnTo>
                  <a:lnTo>
                    <a:pt x="9450000" y="3615692"/>
                  </a:lnTo>
                  <a:lnTo>
                    <a:pt x="9450000" y="4394836"/>
                  </a:lnTo>
                  <a:lnTo>
                    <a:pt x="12192000" y="4394836"/>
                  </a:lnTo>
                  <a:lnTo>
                    <a:pt x="12192000" y="4700836"/>
                  </a:lnTo>
                  <a:lnTo>
                    <a:pt x="9450000" y="4700836"/>
                  </a:lnTo>
                  <a:lnTo>
                    <a:pt x="9450000" y="6858000"/>
                  </a:lnTo>
                  <a:lnTo>
                    <a:pt x="9144000" y="6858000"/>
                  </a:lnTo>
                  <a:lnTo>
                    <a:pt x="9144000" y="4700836"/>
                  </a:lnTo>
                  <a:lnTo>
                    <a:pt x="0" y="4700836"/>
                  </a:lnTo>
                  <a:lnTo>
                    <a:pt x="0" y="4394836"/>
                  </a:lnTo>
                  <a:lnTo>
                    <a:pt x="9144000" y="4394836"/>
                  </a:lnTo>
                  <a:lnTo>
                    <a:pt x="9144000" y="3615692"/>
                  </a:lnTo>
                  <a:lnTo>
                    <a:pt x="0" y="3615692"/>
                  </a:lnTo>
                  <a:lnTo>
                    <a:pt x="0" y="3309692"/>
                  </a:lnTo>
                  <a:lnTo>
                    <a:pt x="9144000" y="33096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76" name="Google Shape;76;p10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85139" y="5330952"/>
              <a:ext cx="1636776" cy="135118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7" name="Google Shape;77;p10"/>
          <p:cNvSpPr txBox="1">
            <a:spLocks noGrp="1"/>
          </p:cNvSpPr>
          <p:nvPr>
            <p:ph type="subTitle" idx="1"/>
          </p:nvPr>
        </p:nvSpPr>
        <p:spPr>
          <a:xfrm>
            <a:off x="442913" y="3713607"/>
            <a:ext cx="54738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Google Shape;78;p10"/>
          <p:cNvSpPr txBox="1">
            <a:spLocks noGrp="1"/>
          </p:cNvSpPr>
          <p:nvPr>
            <p:ph type="ctrTitle"/>
          </p:nvPr>
        </p:nvSpPr>
        <p:spPr>
          <a:xfrm>
            <a:off x="442912" y="428623"/>
            <a:ext cx="7418400" cy="201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Georgia"/>
              <a:buNone/>
              <a:defRPr sz="45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9" name="Google Shape;79;p10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48668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Lines 3">
  <p:cSld name="Title Slide Lines 3">
    <p:bg>
      <p:bgPr>
        <a:solidFill>
          <a:srgbClr val="D04A02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/>
          <p:nvPr/>
        </p:nvSpPr>
        <p:spPr>
          <a:xfrm>
            <a:off x="9448800" y="0"/>
            <a:ext cx="2743200" cy="68580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2" name="Google Shape;82;p1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3" name="Google Shape;83;p11"/>
            <p:cNvSpPr/>
            <p:nvPr/>
          </p:nvSpPr>
          <p:spPr>
            <a:xfrm>
              <a:off x="0" y="0"/>
              <a:ext cx="12192000" cy="6858000"/>
            </a:xfrm>
            <a:custGeom>
              <a:avLst/>
              <a:gdLst/>
              <a:ahLst/>
              <a:cxnLst/>
              <a:rect l="l" t="t" r="r" b="b"/>
              <a:pathLst>
                <a:path w="12192000" h="6858000" extrusionOk="0">
                  <a:moveTo>
                    <a:pt x="9144000" y="0"/>
                  </a:moveTo>
                  <a:lnTo>
                    <a:pt x="9450000" y="0"/>
                  </a:lnTo>
                  <a:lnTo>
                    <a:pt x="9450000" y="1022986"/>
                  </a:lnTo>
                  <a:lnTo>
                    <a:pt x="12192000" y="1022986"/>
                  </a:lnTo>
                  <a:lnTo>
                    <a:pt x="12192000" y="1328986"/>
                  </a:lnTo>
                  <a:lnTo>
                    <a:pt x="9450000" y="1328986"/>
                  </a:lnTo>
                  <a:lnTo>
                    <a:pt x="9450000" y="4394836"/>
                  </a:lnTo>
                  <a:lnTo>
                    <a:pt x="12192000" y="4394836"/>
                  </a:lnTo>
                  <a:lnTo>
                    <a:pt x="12192000" y="4700836"/>
                  </a:lnTo>
                  <a:lnTo>
                    <a:pt x="9450000" y="4700836"/>
                  </a:lnTo>
                  <a:lnTo>
                    <a:pt x="9450000" y="6858000"/>
                  </a:lnTo>
                  <a:lnTo>
                    <a:pt x="9144000" y="6858000"/>
                  </a:lnTo>
                  <a:lnTo>
                    <a:pt x="9144000" y="4700836"/>
                  </a:lnTo>
                  <a:lnTo>
                    <a:pt x="0" y="4700836"/>
                  </a:lnTo>
                  <a:lnTo>
                    <a:pt x="0" y="4394836"/>
                  </a:lnTo>
                  <a:lnTo>
                    <a:pt x="9144000" y="43948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84" name="Google Shape;84;p11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85139" y="5330952"/>
              <a:ext cx="1636776" cy="135118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5" name="Google Shape;85;p11"/>
          <p:cNvSpPr txBox="1">
            <a:spLocks noGrp="1"/>
          </p:cNvSpPr>
          <p:nvPr>
            <p:ph type="ctrTitle"/>
          </p:nvPr>
        </p:nvSpPr>
        <p:spPr>
          <a:xfrm>
            <a:off x="442912" y="428625"/>
            <a:ext cx="7418400" cy="27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Georgia"/>
              <a:buNone/>
              <a:defRPr sz="6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6" name="Google Shape;86;p11"/>
          <p:cNvSpPr txBox="1">
            <a:spLocks noGrp="1"/>
          </p:cNvSpPr>
          <p:nvPr>
            <p:ph type="subTitle" idx="1"/>
          </p:nvPr>
        </p:nvSpPr>
        <p:spPr>
          <a:xfrm>
            <a:off x="442913" y="3394710"/>
            <a:ext cx="54738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Google Shape;87;p11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12760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Lines 3 Grey">
  <p:cSld name="Title Slide Lines 3 Grey">
    <p:bg>
      <p:bgPr>
        <a:solidFill>
          <a:srgbClr val="464646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2"/>
          <p:cNvSpPr/>
          <p:nvPr/>
        </p:nvSpPr>
        <p:spPr>
          <a:xfrm>
            <a:off x="9448800" y="0"/>
            <a:ext cx="2743200" cy="68580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0" name="Google Shape;90;p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1" name="Google Shape;91;p12"/>
            <p:cNvSpPr/>
            <p:nvPr/>
          </p:nvSpPr>
          <p:spPr>
            <a:xfrm>
              <a:off x="0" y="0"/>
              <a:ext cx="12192000" cy="6858000"/>
            </a:xfrm>
            <a:custGeom>
              <a:avLst/>
              <a:gdLst/>
              <a:ahLst/>
              <a:cxnLst/>
              <a:rect l="l" t="t" r="r" b="b"/>
              <a:pathLst>
                <a:path w="12192000" h="6858000" extrusionOk="0">
                  <a:moveTo>
                    <a:pt x="9144000" y="0"/>
                  </a:moveTo>
                  <a:lnTo>
                    <a:pt x="9450000" y="0"/>
                  </a:lnTo>
                  <a:lnTo>
                    <a:pt x="9450000" y="1022986"/>
                  </a:lnTo>
                  <a:lnTo>
                    <a:pt x="12192000" y="1022986"/>
                  </a:lnTo>
                  <a:lnTo>
                    <a:pt x="12192000" y="1328986"/>
                  </a:lnTo>
                  <a:lnTo>
                    <a:pt x="9450000" y="1328986"/>
                  </a:lnTo>
                  <a:lnTo>
                    <a:pt x="9450000" y="4394836"/>
                  </a:lnTo>
                  <a:lnTo>
                    <a:pt x="12192000" y="4394836"/>
                  </a:lnTo>
                  <a:lnTo>
                    <a:pt x="12192000" y="4700836"/>
                  </a:lnTo>
                  <a:lnTo>
                    <a:pt x="9450000" y="4700836"/>
                  </a:lnTo>
                  <a:lnTo>
                    <a:pt x="9450000" y="6858000"/>
                  </a:lnTo>
                  <a:lnTo>
                    <a:pt x="9144000" y="6858000"/>
                  </a:lnTo>
                  <a:lnTo>
                    <a:pt x="9144000" y="4700836"/>
                  </a:lnTo>
                  <a:lnTo>
                    <a:pt x="0" y="4700836"/>
                  </a:lnTo>
                  <a:lnTo>
                    <a:pt x="0" y="4394836"/>
                  </a:lnTo>
                  <a:lnTo>
                    <a:pt x="9144000" y="43948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92" name="Google Shape;92;p12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85139" y="5330952"/>
              <a:ext cx="1636776" cy="135118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3" name="Google Shape;93;p12"/>
          <p:cNvSpPr txBox="1">
            <a:spLocks noGrp="1"/>
          </p:cNvSpPr>
          <p:nvPr>
            <p:ph type="ctrTitle"/>
          </p:nvPr>
        </p:nvSpPr>
        <p:spPr>
          <a:xfrm>
            <a:off x="442912" y="428625"/>
            <a:ext cx="7418400" cy="27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Georgia"/>
              <a:buNone/>
              <a:defRPr sz="6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4" name="Google Shape;94;p12"/>
          <p:cNvSpPr txBox="1">
            <a:spLocks noGrp="1"/>
          </p:cNvSpPr>
          <p:nvPr>
            <p:ph type="subTitle" idx="1"/>
          </p:nvPr>
        </p:nvSpPr>
        <p:spPr>
          <a:xfrm>
            <a:off x="442913" y="3394710"/>
            <a:ext cx="54738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12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2533781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Logo Shape Orange">
  <p:cSld name="Title Slide Logo Shape Orange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oogle Shape;97;p13"/>
          <p:cNvGrpSpPr/>
          <p:nvPr/>
        </p:nvGrpSpPr>
        <p:grpSpPr>
          <a:xfrm>
            <a:off x="0" y="0"/>
            <a:ext cx="8914102" cy="6858001"/>
            <a:chOff x="0" y="0"/>
            <a:chExt cx="8914102" cy="6858001"/>
          </a:xfrm>
        </p:grpSpPr>
        <p:sp>
          <p:nvSpPr>
            <p:cNvPr id="98" name="Google Shape;98;p13"/>
            <p:cNvSpPr/>
            <p:nvPr/>
          </p:nvSpPr>
          <p:spPr>
            <a:xfrm>
              <a:off x="0" y="0"/>
              <a:ext cx="8914102" cy="6858001"/>
            </a:xfrm>
            <a:custGeom>
              <a:avLst/>
              <a:gdLst/>
              <a:ahLst/>
              <a:cxnLst/>
              <a:rect l="l" t="t" r="r" b="b"/>
              <a:pathLst>
                <a:path w="8914102" h="6858001" extrusionOk="0">
                  <a:moveTo>
                    <a:pt x="1260764" y="0"/>
                  </a:moveTo>
                  <a:lnTo>
                    <a:pt x="5169189" y="0"/>
                  </a:lnTo>
                  <a:lnTo>
                    <a:pt x="5169189" y="765175"/>
                  </a:lnTo>
                  <a:lnTo>
                    <a:pt x="5937540" y="765175"/>
                  </a:lnTo>
                  <a:lnTo>
                    <a:pt x="5937540" y="1957388"/>
                  </a:lnTo>
                  <a:lnTo>
                    <a:pt x="7920327" y="1957388"/>
                  </a:lnTo>
                  <a:lnTo>
                    <a:pt x="7920327" y="4899025"/>
                  </a:lnTo>
                  <a:lnTo>
                    <a:pt x="8914102" y="4899025"/>
                  </a:lnTo>
                  <a:lnTo>
                    <a:pt x="8914102" y="6858000"/>
                  </a:lnTo>
                  <a:lnTo>
                    <a:pt x="7920327" y="6858000"/>
                  </a:lnTo>
                  <a:lnTo>
                    <a:pt x="5937540" y="6858000"/>
                  </a:lnTo>
                  <a:lnTo>
                    <a:pt x="5169189" y="6858000"/>
                  </a:lnTo>
                  <a:lnTo>
                    <a:pt x="3705515" y="6858000"/>
                  </a:lnTo>
                  <a:lnTo>
                    <a:pt x="1260764" y="6858000"/>
                  </a:lnTo>
                  <a:lnTo>
                    <a:pt x="1260764" y="6858001"/>
                  </a:lnTo>
                  <a:lnTo>
                    <a:pt x="0" y="6858001"/>
                  </a:lnTo>
                  <a:lnTo>
                    <a:pt x="0" y="1"/>
                  </a:lnTo>
                  <a:lnTo>
                    <a:pt x="1260764" y="1"/>
                  </a:lnTo>
                  <a:close/>
                </a:path>
              </a:pathLst>
            </a:custGeom>
            <a:solidFill>
              <a:srgbClr val="D04A0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99" name="Google Shape;99;p13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85139" y="5330952"/>
              <a:ext cx="1636776" cy="135118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0" name="Google Shape;100;p13"/>
          <p:cNvSpPr txBox="1">
            <a:spLocks noGrp="1"/>
          </p:cNvSpPr>
          <p:nvPr>
            <p:ph type="ctrTitle"/>
          </p:nvPr>
        </p:nvSpPr>
        <p:spPr>
          <a:xfrm>
            <a:off x="442913" y="1003610"/>
            <a:ext cx="5258700" cy="24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Georgia"/>
              <a:buNone/>
              <a:defRPr sz="5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1" name="Google Shape;101;p13"/>
          <p:cNvSpPr txBox="1">
            <a:spLocks noGrp="1"/>
          </p:cNvSpPr>
          <p:nvPr>
            <p:ph type="subTitle" idx="1"/>
          </p:nvPr>
        </p:nvSpPr>
        <p:spPr>
          <a:xfrm>
            <a:off x="442914" y="3749040"/>
            <a:ext cx="52587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82559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Logo Shape Red">
  <p:cSld name="Title Slide Logo Shape Red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oogle Shape;104;p14"/>
          <p:cNvGrpSpPr/>
          <p:nvPr/>
        </p:nvGrpSpPr>
        <p:grpSpPr>
          <a:xfrm>
            <a:off x="0" y="0"/>
            <a:ext cx="8914102" cy="6858001"/>
            <a:chOff x="0" y="0"/>
            <a:chExt cx="8914102" cy="6858001"/>
          </a:xfrm>
        </p:grpSpPr>
        <p:sp>
          <p:nvSpPr>
            <p:cNvPr id="105" name="Google Shape;105;p14"/>
            <p:cNvSpPr/>
            <p:nvPr/>
          </p:nvSpPr>
          <p:spPr>
            <a:xfrm>
              <a:off x="0" y="0"/>
              <a:ext cx="8914102" cy="6858001"/>
            </a:xfrm>
            <a:custGeom>
              <a:avLst/>
              <a:gdLst/>
              <a:ahLst/>
              <a:cxnLst/>
              <a:rect l="l" t="t" r="r" b="b"/>
              <a:pathLst>
                <a:path w="8914102" h="6858001" extrusionOk="0">
                  <a:moveTo>
                    <a:pt x="1260764" y="0"/>
                  </a:moveTo>
                  <a:lnTo>
                    <a:pt x="5169189" y="0"/>
                  </a:lnTo>
                  <a:lnTo>
                    <a:pt x="5169189" y="765175"/>
                  </a:lnTo>
                  <a:lnTo>
                    <a:pt x="5937540" y="765175"/>
                  </a:lnTo>
                  <a:lnTo>
                    <a:pt x="5937540" y="1957388"/>
                  </a:lnTo>
                  <a:lnTo>
                    <a:pt x="7920327" y="1957388"/>
                  </a:lnTo>
                  <a:lnTo>
                    <a:pt x="7920327" y="4899025"/>
                  </a:lnTo>
                  <a:lnTo>
                    <a:pt x="8914102" y="4899025"/>
                  </a:lnTo>
                  <a:lnTo>
                    <a:pt x="8914102" y="6858000"/>
                  </a:lnTo>
                  <a:lnTo>
                    <a:pt x="7920327" y="6858000"/>
                  </a:lnTo>
                  <a:lnTo>
                    <a:pt x="5937540" y="6858000"/>
                  </a:lnTo>
                  <a:lnTo>
                    <a:pt x="5169189" y="6858000"/>
                  </a:lnTo>
                  <a:lnTo>
                    <a:pt x="3705515" y="6858000"/>
                  </a:lnTo>
                  <a:lnTo>
                    <a:pt x="1260764" y="6858000"/>
                  </a:lnTo>
                  <a:lnTo>
                    <a:pt x="1260764" y="6858001"/>
                  </a:lnTo>
                  <a:lnTo>
                    <a:pt x="0" y="6858001"/>
                  </a:lnTo>
                  <a:lnTo>
                    <a:pt x="0" y="1"/>
                  </a:lnTo>
                  <a:lnTo>
                    <a:pt x="1260764" y="1"/>
                  </a:lnTo>
                  <a:close/>
                </a:path>
              </a:pathLst>
            </a:custGeom>
            <a:solidFill>
              <a:srgbClr val="E0301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06" name="Google Shape;106;p14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85139" y="5330952"/>
              <a:ext cx="1636776" cy="135118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7" name="Google Shape;107;p14"/>
          <p:cNvSpPr txBox="1">
            <a:spLocks noGrp="1"/>
          </p:cNvSpPr>
          <p:nvPr>
            <p:ph type="ctrTitle"/>
          </p:nvPr>
        </p:nvSpPr>
        <p:spPr>
          <a:xfrm>
            <a:off x="442913" y="1003610"/>
            <a:ext cx="5258700" cy="24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Georgia"/>
              <a:buNone/>
              <a:defRPr sz="5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4"/>
          <p:cNvSpPr txBox="1">
            <a:spLocks noGrp="1"/>
          </p:cNvSpPr>
          <p:nvPr>
            <p:ph type="subTitle" idx="1"/>
          </p:nvPr>
        </p:nvSpPr>
        <p:spPr>
          <a:xfrm>
            <a:off x="442914" y="3749040"/>
            <a:ext cx="52587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4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325551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Logo Shape Grey">
  <p:cSld name="Title Slide Logo Shape Grey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Google Shape;111;p15"/>
          <p:cNvGrpSpPr/>
          <p:nvPr/>
        </p:nvGrpSpPr>
        <p:grpSpPr>
          <a:xfrm>
            <a:off x="0" y="0"/>
            <a:ext cx="8914102" cy="6858001"/>
            <a:chOff x="0" y="0"/>
            <a:chExt cx="8914102" cy="6858001"/>
          </a:xfrm>
        </p:grpSpPr>
        <p:sp>
          <p:nvSpPr>
            <p:cNvPr id="112" name="Google Shape;112;p15"/>
            <p:cNvSpPr/>
            <p:nvPr/>
          </p:nvSpPr>
          <p:spPr>
            <a:xfrm>
              <a:off x="0" y="0"/>
              <a:ext cx="8914102" cy="6858001"/>
            </a:xfrm>
            <a:custGeom>
              <a:avLst/>
              <a:gdLst/>
              <a:ahLst/>
              <a:cxnLst/>
              <a:rect l="l" t="t" r="r" b="b"/>
              <a:pathLst>
                <a:path w="8914102" h="6858001" extrusionOk="0">
                  <a:moveTo>
                    <a:pt x="1260764" y="0"/>
                  </a:moveTo>
                  <a:lnTo>
                    <a:pt x="5169189" y="0"/>
                  </a:lnTo>
                  <a:lnTo>
                    <a:pt x="5169189" y="765175"/>
                  </a:lnTo>
                  <a:lnTo>
                    <a:pt x="5937540" y="765175"/>
                  </a:lnTo>
                  <a:lnTo>
                    <a:pt x="5937540" y="1957388"/>
                  </a:lnTo>
                  <a:lnTo>
                    <a:pt x="7920327" y="1957388"/>
                  </a:lnTo>
                  <a:lnTo>
                    <a:pt x="7920327" y="4899025"/>
                  </a:lnTo>
                  <a:lnTo>
                    <a:pt x="8914102" y="4899025"/>
                  </a:lnTo>
                  <a:lnTo>
                    <a:pt x="8914102" y="6858000"/>
                  </a:lnTo>
                  <a:lnTo>
                    <a:pt x="7920327" y="6858000"/>
                  </a:lnTo>
                  <a:lnTo>
                    <a:pt x="5937540" y="6858000"/>
                  </a:lnTo>
                  <a:lnTo>
                    <a:pt x="5169189" y="6858000"/>
                  </a:lnTo>
                  <a:lnTo>
                    <a:pt x="3705515" y="6858000"/>
                  </a:lnTo>
                  <a:lnTo>
                    <a:pt x="1260764" y="6858000"/>
                  </a:lnTo>
                  <a:lnTo>
                    <a:pt x="1260764" y="6858001"/>
                  </a:lnTo>
                  <a:lnTo>
                    <a:pt x="0" y="6858001"/>
                  </a:lnTo>
                  <a:lnTo>
                    <a:pt x="0" y="1"/>
                  </a:lnTo>
                  <a:lnTo>
                    <a:pt x="1260764" y="1"/>
                  </a:lnTo>
                  <a:close/>
                </a:path>
              </a:pathLst>
            </a:custGeom>
            <a:solidFill>
              <a:srgbClr val="46464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13" name="Google Shape;113;p15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85139" y="5330952"/>
              <a:ext cx="1636776" cy="135118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4" name="Google Shape;114;p15"/>
          <p:cNvSpPr txBox="1">
            <a:spLocks noGrp="1"/>
          </p:cNvSpPr>
          <p:nvPr>
            <p:ph type="ctrTitle"/>
          </p:nvPr>
        </p:nvSpPr>
        <p:spPr>
          <a:xfrm>
            <a:off x="442913" y="1009185"/>
            <a:ext cx="5258700" cy="24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Georgia"/>
              <a:buNone/>
              <a:defRPr sz="5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5"/>
          <p:cNvSpPr txBox="1">
            <a:spLocks noGrp="1"/>
          </p:cNvSpPr>
          <p:nvPr>
            <p:ph type="subTitle" idx="1"/>
          </p:nvPr>
        </p:nvSpPr>
        <p:spPr>
          <a:xfrm>
            <a:off x="442914" y="3749040"/>
            <a:ext cx="52587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5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88567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2EDA7-AE46-47F0-BA93-C0C5DC6A4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7FD331-4ABA-4ED2-9D19-4C37E02648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544B2D-CE8A-4C0A-ADF3-86A357080A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1C68E4-DB08-412E-AB97-F0C046309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719AEB-6E77-4288-931C-813FE7D05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1C2AAE-111B-4CBA-84F2-7E609A522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8479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Split">
  <p:cSld name="Title Slide Split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"/>
          <p:cNvSpPr/>
          <p:nvPr/>
        </p:nvSpPr>
        <p:spPr>
          <a:xfrm>
            <a:off x="5334000" y="0"/>
            <a:ext cx="6858000" cy="68580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6"/>
          <p:cNvSpPr txBox="1">
            <a:spLocks noGrp="1"/>
          </p:cNvSpPr>
          <p:nvPr>
            <p:ph type="ctrTitle"/>
          </p:nvPr>
        </p:nvSpPr>
        <p:spPr>
          <a:xfrm>
            <a:off x="442914" y="750888"/>
            <a:ext cx="4675200" cy="26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Georgia"/>
              <a:buNone/>
              <a:defRPr sz="4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subTitle" idx="1"/>
          </p:nvPr>
        </p:nvSpPr>
        <p:spPr>
          <a:xfrm>
            <a:off x="442913" y="3959352"/>
            <a:ext cx="46752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1" name="Google Shape;121;p16"/>
          <p:cNvSpPr/>
          <p:nvPr/>
        </p:nvSpPr>
        <p:spPr>
          <a:xfrm>
            <a:off x="5334000" y="0"/>
            <a:ext cx="6858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6"/>
          <p:cNvSpPr/>
          <p:nvPr/>
        </p:nvSpPr>
        <p:spPr>
          <a:xfrm>
            <a:off x="5334000" y="0"/>
            <a:ext cx="6858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3" name="Google Shape;123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5139" y="5330952"/>
            <a:ext cx="1636775" cy="1351186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6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553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Agenda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 txBox="1">
            <a:spLocks noGrp="1"/>
          </p:cNvSpPr>
          <p:nvPr>
            <p:ph type="title"/>
          </p:nvPr>
        </p:nvSpPr>
        <p:spPr>
          <a:xfrm>
            <a:off x="442925" y="432000"/>
            <a:ext cx="113061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7" name="Google Shape;127;p17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94113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Orange">
  <p:cSld name="Section Header Orange">
    <p:bg>
      <p:bgPr>
        <a:solidFill>
          <a:srgbClr val="D04A02"/>
        </a:solid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8"/>
          <p:cNvSpPr txBox="1">
            <a:spLocks noGrp="1"/>
          </p:cNvSpPr>
          <p:nvPr>
            <p:ph type="title"/>
          </p:nvPr>
        </p:nvSpPr>
        <p:spPr>
          <a:xfrm>
            <a:off x="4951413" y="2103438"/>
            <a:ext cx="4936800" cy="256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0" name="Google Shape;130;p18"/>
          <p:cNvSpPr txBox="1">
            <a:spLocks noGrp="1"/>
          </p:cNvSpPr>
          <p:nvPr>
            <p:ph type="subTitle" idx="1"/>
          </p:nvPr>
        </p:nvSpPr>
        <p:spPr>
          <a:xfrm>
            <a:off x="442912" y="0"/>
            <a:ext cx="43449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1" name="Google Shape;131;p18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83065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Red">
  <p:cSld name="Section Header Red">
    <p:bg>
      <p:bgPr>
        <a:solidFill>
          <a:srgbClr val="E0301E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9"/>
          <p:cNvSpPr txBox="1">
            <a:spLocks noGrp="1"/>
          </p:cNvSpPr>
          <p:nvPr>
            <p:ph type="title"/>
          </p:nvPr>
        </p:nvSpPr>
        <p:spPr>
          <a:xfrm>
            <a:off x="4951413" y="2103438"/>
            <a:ext cx="4936800" cy="256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subTitle" idx="1"/>
          </p:nvPr>
        </p:nvSpPr>
        <p:spPr>
          <a:xfrm>
            <a:off x="442912" y="0"/>
            <a:ext cx="43449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5" name="Google Shape;135;p19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362933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Grey">
  <p:cSld name="Section Header Grey">
    <p:bg>
      <p:bgPr>
        <a:solidFill>
          <a:srgbClr val="464646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>
            <a:spLocks noGrp="1"/>
          </p:cNvSpPr>
          <p:nvPr>
            <p:ph type="title"/>
          </p:nvPr>
        </p:nvSpPr>
        <p:spPr>
          <a:xfrm>
            <a:off x="4951413" y="2103438"/>
            <a:ext cx="4936800" cy="256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8" name="Google Shape;138;p20"/>
          <p:cNvSpPr txBox="1">
            <a:spLocks noGrp="1"/>
          </p:cNvSpPr>
          <p:nvPr>
            <p:ph type="subTitle" idx="1"/>
          </p:nvPr>
        </p:nvSpPr>
        <p:spPr>
          <a:xfrm>
            <a:off x="442912" y="0"/>
            <a:ext cx="43449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9" name="Google Shape;139;p20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46863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Orange Manual">
  <p:cSld name="Section Header Orange Manual">
    <p:bg>
      <p:bgPr>
        <a:solidFill>
          <a:srgbClr val="D04A02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1"/>
          <p:cNvSpPr txBox="1">
            <a:spLocks noGrp="1"/>
          </p:cNvSpPr>
          <p:nvPr>
            <p:ph type="title"/>
          </p:nvPr>
        </p:nvSpPr>
        <p:spPr>
          <a:xfrm>
            <a:off x="442913" y="428625"/>
            <a:ext cx="1374600" cy="196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0"/>
              <a:buFont typeface="Arial"/>
              <a:buNone/>
              <a:defRPr sz="1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2" name="Google Shape;142;p21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91586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Red Manual">
  <p:cSld name="Section Header Red Manual">
    <p:bg>
      <p:bgPr>
        <a:solidFill>
          <a:srgbClr val="E0301E"/>
        </a:soli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2"/>
          <p:cNvSpPr txBox="1">
            <a:spLocks noGrp="1"/>
          </p:cNvSpPr>
          <p:nvPr>
            <p:ph type="title"/>
          </p:nvPr>
        </p:nvSpPr>
        <p:spPr>
          <a:xfrm>
            <a:off x="442913" y="428625"/>
            <a:ext cx="1374600" cy="196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0"/>
              <a:buFont typeface="Arial"/>
              <a:buNone/>
              <a:defRPr sz="1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5" name="Google Shape;145;p22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60541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Grey Manual">
  <p:cSld name="Section Header Grey Manual">
    <p:bg>
      <p:bgPr>
        <a:solidFill>
          <a:srgbClr val="464646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/>
          </p:nvPr>
        </p:nvSpPr>
        <p:spPr>
          <a:xfrm>
            <a:off x="442913" y="428625"/>
            <a:ext cx="1374600" cy="196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0"/>
              <a:buFont typeface="Arial"/>
              <a:buNone/>
              <a:defRPr sz="1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8" name="Google Shape;148;p23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1589517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1 Image Full">
  <p:cSld name="Quote 1 Image Full">
    <p:bg>
      <p:bgPr>
        <a:solidFill>
          <a:srgbClr val="DEDEDE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>
            <a:spLocks noGrp="1"/>
          </p:cNvSpPr>
          <p:nvPr>
            <p:ph type="body" idx="1"/>
          </p:nvPr>
        </p:nvSpPr>
        <p:spPr>
          <a:xfrm>
            <a:off x="0" y="1143000"/>
            <a:ext cx="4572000" cy="4572000"/>
          </a:xfrm>
          <a:prstGeom prst="rect">
            <a:avLst/>
          </a:prstGeom>
          <a:solidFill>
            <a:srgbClr val="E0301E"/>
          </a:solidFill>
          <a:ln>
            <a:noFill/>
          </a:ln>
        </p:spPr>
        <p:txBody>
          <a:bodyPr spcFirstLastPara="1" wrap="square" lIns="438900" tIns="1440000" rIns="252000" bIns="1800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1" name="Google Shape;151;p24"/>
          <p:cNvSpPr/>
          <p:nvPr/>
        </p:nvSpPr>
        <p:spPr>
          <a:xfrm>
            <a:off x="442913" y="1623703"/>
            <a:ext cx="871539" cy="679451"/>
          </a:xfrm>
          <a:custGeom>
            <a:avLst/>
            <a:gdLst/>
            <a:ahLst/>
            <a:cxnLst/>
            <a:rect l="l" t="t" r="r" b="b"/>
            <a:pathLst>
              <a:path w="1811" h="1424" extrusionOk="0">
                <a:moveTo>
                  <a:pt x="1757" y="1424"/>
                </a:moveTo>
                <a:lnTo>
                  <a:pt x="1757" y="1424"/>
                </a:lnTo>
                <a:lnTo>
                  <a:pt x="1099" y="1424"/>
                </a:lnTo>
                <a:lnTo>
                  <a:pt x="1099" y="953"/>
                </a:lnTo>
                <a:cubicBezTo>
                  <a:pt x="1099" y="761"/>
                  <a:pt x="1115" y="610"/>
                  <a:pt x="1149" y="501"/>
                </a:cubicBezTo>
                <a:cubicBezTo>
                  <a:pt x="1183" y="392"/>
                  <a:pt x="1245" y="293"/>
                  <a:pt x="1337" y="206"/>
                </a:cubicBezTo>
                <a:cubicBezTo>
                  <a:pt x="1428" y="118"/>
                  <a:pt x="1543" y="50"/>
                  <a:pt x="1682" y="0"/>
                </a:cubicBezTo>
                <a:lnTo>
                  <a:pt x="1811" y="271"/>
                </a:lnTo>
                <a:cubicBezTo>
                  <a:pt x="1680" y="315"/>
                  <a:pt x="1586" y="376"/>
                  <a:pt x="1529" y="454"/>
                </a:cubicBezTo>
                <a:cubicBezTo>
                  <a:pt x="1472" y="532"/>
                  <a:pt x="1442" y="636"/>
                  <a:pt x="1439" y="766"/>
                </a:cubicBezTo>
                <a:lnTo>
                  <a:pt x="1757" y="766"/>
                </a:lnTo>
                <a:lnTo>
                  <a:pt x="1757" y="1424"/>
                </a:lnTo>
                <a:close/>
                <a:moveTo>
                  <a:pt x="658" y="1424"/>
                </a:moveTo>
                <a:lnTo>
                  <a:pt x="658" y="1424"/>
                </a:lnTo>
                <a:lnTo>
                  <a:pt x="0" y="1424"/>
                </a:lnTo>
                <a:lnTo>
                  <a:pt x="0" y="953"/>
                </a:lnTo>
                <a:cubicBezTo>
                  <a:pt x="0" y="763"/>
                  <a:pt x="16" y="612"/>
                  <a:pt x="50" y="502"/>
                </a:cubicBezTo>
                <a:cubicBezTo>
                  <a:pt x="83" y="392"/>
                  <a:pt x="146" y="293"/>
                  <a:pt x="236" y="206"/>
                </a:cubicBezTo>
                <a:cubicBezTo>
                  <a:pt x="327" y="118"/>
                  <a:pt x="442" y="50"/>
                  <a:pt x="583" y="0"/>
                </a:cubicBezTo>
                <a:lnTo>
                  <a:pt x="712" y="271"/>
                </a:lnTo>
                <a:cubicBezTo>
                  <a:pt x="581" y="315"/>
                  <a:pt x="487" y="376"/>
                  <a:pt x="430" y="454"/>
                </a:cubicBezTo>
                <a:cubicBezTo>
                  <a:pt x="373" y="532"/>
                  <a:pt x="342" y="636"/>
                  <a:pt x="339" y="766"/>
                </a:cubicBezTo>
                <a:lnTo>
                  <a:pt x="658" y="766"/>
                </a:lnTo>
                <a:lnTo>
                  <a:pt x="658" y="14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4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16297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1 Image Orange">
  <p:cSld name="Quote 1 Image Orange">
    <p:bg>
      <p:bgPr>
        <a:solidFill>
          <a:srgbClr val="D04A02"/>
        </a:solid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25"/>
          <p:cNvSpPr txBox="1">
            <a:spLocks noGrp="1"/>
          </p:cNvSpPr>
          <p:nvPr>
            <p:ph type="body" idx="1"/>
          </p:nvPr>
        </p:nvSpPr>
        <p:spPr>
          <a:xfrm>
            <a:off x="442913" y="1714500"/>
            <a:ext cx="5299500" cy="44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5"/>
          <p:cNvSpPr/>
          <p:nvPr/>
        </p:nvSpPr>
        <p:spPr>
          <a:xfrm>
            <a:off x="442913" y="687001"/>
            <a:ext cx="871539" cy="679451"/>
          </a:xfrm>
          <a:custGeom>
            <a:avLst/>
            <a:gdLst/>
            <a:ahLst/>
            <a:cxnLst/>
            <a:rect l="l" t="t" r="r" b="b"/>
            <a:pathLst>
              <a:path w="1811" h="1424" extrusionOk="0">
                <a:moveTo>
                  <a:pt x="1757" y="1424"/>
                </a:moveTo>
                <a:lnTo>
                  <a:pt x="1757" y="1424"/>
                </a:lnTo>
                <a:lnTo>
                  <a:pt x="1099" y="1424"/>
                </a:lnTo>
                <a:lnTo>
                  <a:pt x="1099" y="953"/>
                </a:lnTo>
                <a:cubicBezTo>
                  <a:pt x="1099" y="761"/>
                  <a:pt x="1115" y="610"/>
                  <a:pt x="1149" y="501"/>
                </a:cubicBezTo>
                <a:cubicBezTo>
                  <a:pt x="1183" y="392"/>
                  <a:pt x="1245" y="293"/>
                  <a:pt x="1337" y="206"/>
                </a:cubicBezTo>
                <a:cubicBezTo>
                  <a:pt x="1428" y="118"/>
                  <a:pt x="1543" y="50"/>
                  <a:pt x="1682" y="0"/>
                </a:cubicBezTo>
                <a:lnTo>
                  <a:pt x="1811" y="271"/>
                </a:lnTo>
                <a:cubicBezTo>
                  <a:pt x="1680" y="315"/>
                  <a:pt x="1586" y="376"/>
                  <a:pt x="1529" y="454"/>
                </a:cubicBezTo>
                <a:cubicBezTo>
                  <a:pt x="1472" y="532"/>
                  <a:pt x="1442" y="636"/>
                  <a:pt x="1439" y="766"/>
                </a:cubicBezTo>
                <a:lnTo>
                  <a:pt x="1757" y="766"/>
                </a:lnTo>
                <a:lnTo>
                  <a:pt x="1757" y="1424"/>
                </a:lnTo>
                <a:close/>
                <a:moveTo>
                  <a:pt x="658" y="1424"/>
                </a:moveTo>
                <a:lnTo>
                  <a:pt x="658" y="1424"/>
                </a:lnTo>
                <a:lnTo>
                  <a:pt x="0" y="1424"/>
                </a:lnTo>
                <a:lnTo>
                  <a:pt x="0" y="953"/>
                </a:lnTo>
                <a:cubicBezTo>
                  <a:pt x="0" y="763"/>
                  <a:pt x="16" y="612"/>
                  <a:pt x="50" y="502"/>
                </a:cubicBezTo>
                <a:cubicBezTo>
                  <a:pt x="83" y="392"/>
                  <a:pt x="146" y="293"/>
                  <a:pt x="236" y="206"/>
                </a:cubicBezTo>
                <a:cubicBezTo>
                  <a:pt x="327" y="118"/>
                  <a:pt x="442" y="50"/>
                  <a:pt x="583" y="0"/>
                </a:cubicBezTo>
                <a:lnTo>
                  <a:pt x="712" y="271"/>
                </a:lnTo>
                <a:cubicBezTo>
                  <a:pt x="581" y="315"/>
                  <a:pt x="487" y="376"/>
                  <a:pt x="430" y="454"/>
                </a:cubicBezTo>
                <a:cubicBezTo>
                  <a:pt x="373" y="532"/>
                  <a:pt x="342" y="636"/>
                  <a:pt x="339" y="766"/>
                </a:cubicBezTo>
                <a:lnTo>
                  <a:pt x="658" y="766"/>
                </a:lnTo>
                <a:lnTo>
                  <a:pt x="658" y="14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25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8" name="Google Shape;158;p25"/>
          <p:cNvSpPr txBox="1"/>
          <p:nvPr/>
        </p:nvSpPr>
        <p:spPr>
          <a:xfrm>
            <a:off x="442913" y="6492240"/>
            <a:ext cx="54738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5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PwC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8132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889C0-F53C-4706-94B6-C7426E794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E12BBB-4A1F-494E-AD95-728B12124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24911C-1A7C-4658-BD98-1FAEEFB303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C9F7DA-2F83-4FBD-BCE1-751E7829B5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DBCB62-BF4B-438E-AED2-4FC9D7EA0B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4B7788-7C42-4664-9203-8AD27D46B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8F0652-4760-4023-BEF8-1DC533675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427987-ABF7-4C56-94DF-112AB3544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8272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1 Image">
  <p:cSld name="Quote 1 Image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6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26"/>
          <p:cNvSpPr txBox="1">
            <a:spLocks noGrp="1"/>
          </p:cNvSpPr>
          <p:nvPr>
            <p:ph type="body" idx="1"/>
          </p:nvPr>
        </p:nvSpPr>
        <p:spPr>
          <a:xfrm>
            <a:off x="442913" y="1714500"/>
            <a:ext cx="5299500" cy="44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2" name="Google Shape;162;p26"/>
          <p:cNvSpPr/>
          <p:nvPr/>
        </p:nvSpPr>
        <p:spPr>
          <a:xfrm>
            <a:off x="442913" y="687001"/>
            <a:ext cx="871539" cy="679451"/>
          </a:xfrm>
          <a:custGeom>
            <a:avLst/>
            <a:gdLst/>
            <a:ahLst/>
            <a:cxnLst/>
            <a:rect l="l" t="t" r="r" b="b"/>
            <a:pathLst>
              <a:path w="1811" h="1424" extrusionOk="0">
                <a:moveTo>
                  <a:pt x="1757" y="1424"/>
                </a:moveTo>
                <a:lnTo>
                  <a:pt x="1757" y="1424"/>
                </a:lnTo>
                <a:lnTo>
                  <a:pt x="1099" y="1424"/>
                </a:lnTo>
                <a:lnTo>
                  <a:pt x="1099" y="953"/>
                </a:lnTo>
                <a:cubicBezTo>
                  <a:pt x="1099" y="761"/>
                  <a:pt x="1115" y="610"/>
                  <a:pt x="1149" y="501"/>
                </a:cubicBezTo>
                <a:cubicBezTo>
                  <a:pt x="1183" y="392"/>
                  <a:pt x="1245" y="293"/>
                  <a:pt x="1337" y="206"/>
                </a:cubicBezTo>
                <a:cubicBezTo>
                  <a:pt x="1428" y="118"/>
                  <a:pt x="1543" y="50"/>
                  <a:pt x="1682" y="0"/>
                </a:cubicBezTo>
                <a:lnTo>
                  <a:pt x="1811" y="271"/>
                </a:lnTo>
                <a:cubicBezTo>
                  <a:pt x="1680" y="315"/>
                  <a:pt x="1586" y="376"/>
                  <a:pt x="1529" y="454"/>
                </a:cubicBezTo>
                <a:cubicBezTo>
                  <a:pt x="1472" y="532"/>
                  <a:pt x="1442" y="636"/>
                  <a:pt x="1439" y="766"/>
                </a:cubicBezTo>
                <a:lnTo>
                  <a:pt x="1757" y="766"/>
                </a:lnTo>
                <a:lnTo>
                  <a:pt x="1757" y="1424"/>
                </a:lnTo>
                <a:close/>
                <a:moveTo>
                  <a:pt x="658" y="1424"/>
                </a:moveTo>
                <a:lnTo>
                  <a:pt x="658" y="1424"/>
                </a:lnTo>
                <a:lnTo>
                  <a:pt x="0" y="1424"/>
                </a:lnTo>
                <a:lnTo>
                  <a:pt x="0" y="953"/>
                </a:lnTo>
                <a:cubicBezTo>
                  <a:pt x="0" y="763"/>
                  <a:pt x="16" y="612"/>
                  <a:pt x="50" y="502"/>
                </a:cubicBezTo>
                <a:cubicBezTo>
                  <a:pt x="83" y="392"/>
                  <a:pt x="146" y="293"/>
                  <a:pt x="236" y="206"/>
                </a:cubicBezTo>
                <a:cubicBezTo>
                  <a:pt x="327" y="118"/>
                  <a:pt x="442" y="50"/>
                  <a:pt x="583" y="0"/>
                </a:cubicBezTo>
                <a:lnTo>
                  <a:pt x="712" y="271"/>
                </a:lnTo>
                <a:cubicBezTo>
                  <a:pt x="581" y="315"/>
                  <a:pt x="487" y="376"/>
                  <a:pt x="430" y="454"/>
                </a:cubicBezTo>
                <a:cubicBezTo>
                  <a:pt x="373" y="532"/>
                  <a:pt x="342" y="636"/>
                  <a:pt x="339" y="766"/>
                </a:cubicBezTo>
                <a:lnTo>
                  <a:pt x="658" y="766"/>
                </a:lnTo>
                <a:lnTo>
                  <a:pt x="658" y="14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6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5533992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2 Orange">
  <p:cSld name="Quote 2 Orange">
    <p:bg>
      <p:bgPr>
        <a:solidFill>
          <a:srgbClr val="D04A02"/>
        </a:solid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7"/>
          <p:cNvSpPr txBox="1">
            <a:spLocks noGrp="1"/>
          </p:cNvSpPr>
          <p:nvPr>
            <p:ph type="body" idx="1"/>
          </p:nvPr>
        </p:nvSpPr>
        <p:spPr>
          <a:xfrm>
            <a:off x="442914" y="2274570"/>
            <a:ext cx="9540300" cy="389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7"/>
          <p:cNvSpPr/>
          <p:nvPr/>
        </p:nvSpPr>
        <p:spPr>
          <a:xfrm>
            <a:off x="442913" y="1362959"/>
            <a:ext cx="871539" cy="679451"/>
          </a:xfrm>
          <a:custGeom>
            <a:avLst/>
            <a:gdLst/>
            <a:ahLst/>
            <a:cxnLst/>
            <a:rect l="l" t="t" r="r" b="b"/>
            <a:pathLst>
              <a:path w="1811" h="1424" extrusionOk="0">
                <a:moveTo>
                  <a:pt x="1757" y="1424"/>
                </a:moveTo>
                <a:lnTo>
                  <a:pt x="1757" y="1424"/>
                </a:lnTo>
                <a:lnTo>
                  <a:pt x="1099" y="1424"/>
                </a:lnTo>
                <a:lnTo>
                  <a:pt x="1099" y="953"/>
                </a:lnTo>
                <a:cubicBezTo>
                  <a:pt x="1099" y="761"/>
                  <a:pt x="1115" y="610"/>
                  <a:pt x="1149" y="501"/>
                </a:cubicBezTo>
                <a:cubicBezTo>
                  <a:pt x="1183" y="392"/>
                  <a:pt x="1245" y="293"/>
                  <a:pt x="1337" y="206"/>
                </a:cubicBezTo>
                <a:cubicBezTo>
                  <a:pt x="1428" y="118"/>
                  <a:pt x="1543" y="50"/>
                  <a:pt x="1682" y="0"/>
                </a:cubicBezTo>
                <a:lnTo>
                  <a:pt x="1811" y="271"/>
                </a:lnTo>
                <a:cubicBezTo>
                  <a:pt x="1680" y="315"/>
                  <a:pt x="1586" y="376"/>
                  <a:pt x="1529" y="454"/>
                </a:cubicBezTo>
                <a:cubicBezTo>
                  <a:pt x="1472" y="532"/>
                  <a:pt x="1442" y="636"/>
                  <a:pt x="1439" y="766"/>
                </a:cubicBezTo>
                <a:lnTo>
                  <a:pt x="1757" y="766"/>
                </a:lnTo>
                <a:lnTo>
                  <a:pt x="1757" y="1424"/>
                </a:lnTo>
                <a:close/>
                <a:moveTo>
                  <a:pt x="658" y="1424"/>
                </a:moveTo>
                <a:lnTo>
                  <a:pt x="658" y="1424"/>
                </a:lnTo>
                <a:lnTo>
                  <a:pt x="0" y="1424"/>
                </a:lnTo>
                <a:lnTo>
                  <a:pt x="0" y="953"/>
                </a:lnTo>
                <a:cubicBezTo>
                  <a:pt x="0" y="763"/>
                  <a:pt x="16" y="612"/>
                  <a:pt x="50" y="502"/>
                </a:cubicBezTo>
                <a:cubicBezTo>
                  <a:pt x="83" y="392"/>
                  <a:pt x="146" y="293"/>
                  <a:pt x="236" y="206"/>
                </a:cubicBezTo>
                <a:cubicBezTo>
                  <a:pt x="327" y="118"/>
                  <a:pt x="442" y="50"/>
                  <a:pt x="583" y="0"/>
                </a:cubicBezTo>
                <a:lnTo>
                  <a:pt x="712" y="271"/>
                </a:lnTo>
                <a:cubicBezTo>
                  <a:pt x="581" y="315"/>
                  <a:pt x="487" y="376"/>
                  <a:pt x="430" y="454"/>
                </a:cubicBezTo>
                <a:cubicBezTo>
                  <a:pt x="373" y="532"/>
                  <a:pt x="342" y="636"/>
                  <a:pt x="339" y="766"/>
                </a:cubicBezTo>
                <a:lnTo>
                  <a:pt x="658" y="766"/>
                </a:lnTo>
                <a:lnTo>
                  <a:pt x="658" y="14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7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8" name="Google Shape;168;p27"/>
          <p:cNvSpPr txBox="1"/>
          <p:nvPr/>
        </p:nvSpPr>
        <p:spPr>
          <a:xfrm>
            <a:off x="442913" y="6492240"/>
            <a:ext cx="54738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5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PwC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606740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2 Red">
  <p:cSld name="Quote 2 Red">
    <p:bg>
      <p:bgPr>
        <a:solidFill>
          <a:srgbClr val="E0301E"/>
        </a:solidFill>
        <a:effectLst/>
      </p:bgPr>
    </p:bg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8"/>
          <p:cNvSpPr txBox="1">
            <a:spLocks noGrp="1"/>
          </p:cNvSpPr>
          <p:nvPr>
            <p:ph type="body" idx="1"/>
          </p:nvPr>
        </p:nvSpPr>
        <p:spPr>
          <a:xfrm>
            <a:off x="442914" y="2274570"/>
            <a:ext cx="9540300" cy="389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1" name="Google Shape;171;p28"/>
          <p:cNvSpPr/>
          <p:nvPr/>
        </p:nvSpPr>
        <p:spPr>
          <a:xfrm>
            <a:off x="442913" y="1362959"/>
            <a:ext cx="871539" cy="679451"/>
          </a:xfrm>
          <a:custGeom>
            <a:avLst/>
            <a:gdLst/>
            <a:ahLst/>
            <a:cxnLst/>
            <a:rect l="l" t="t" r="r" b="b"/>
            <a:pathLst>
              <a:path w="1811" h="1424" extrusionOk="0">
                <a:moveTo>
                  <a:pt x="1757" y="1424"/>
                </a:moveTo>
                <a:lnTo>
                  <a:pt x="1757" y="1424"/>
                </a:lnTo>
                <a:lnTo>
                  <a:pt x="1099" y="1424"/>
                </a:lnTo>
                <a:lnTo>
                  <a:pt x="1099" y="953"/>
                </a:lnTo>
                <a:cubicBezTo>
                  <a:pt x="1099" y="761"/>
                  <a:pt x="1115" y="610"/>
                  <a:pt x="1149" y="501"/>
                </a:cubicBezTo>
                <a:cubicBezTo>
                  <a:pt x="1183" y="392"/>
                  <a:pt x="1245" y="293"/>
                  <a:pt x="1337" y="206"/>
                </a:cubicBezTo>
                <a:cubicBezTo>
                  <a:pt x="1428" y="118"/>
                  <a:pt x="1543" y="50"/>
                  <a:pt x="1682" y="0"/>
                </a:cubicBezTo>
                <a:lnTo>
                  <a:pt x="1811" y="271"/>
                </a:lnTo>
                <a:cubicBezTo>
                  <a:pt x="1680" y="315"/>
                  <a:pt x="1586" y="376"/>
                  <a:pt x="1529" y="454"/>
                </a:cubicBezTo>
                <a:cubicBezTo>
                  <a:pt x="1472" y="532"/>
                  <a:pt x="1442" y="636"/>
                  <a:pt x="1439" y="766"/>
                </a:cubicBezTo>
                <a:lnTo>
                  <a:pt x="1757" y="766"/>
                </a:lnTo>
                <a:lnTo>
                  <a:pt x="1757" y="1424"/>
                </a:lnTo>
                <a:close/>
                <a:moveTo>
                  <a:pt x="658" y="1424"/>
                </a:moveTo>
                <a:lnTo>
                  <a:pt x="658" y="1424"/>
                </a:lnTo>
                <a:lnTo>
                  <a:pt x="0" y="1424"/>
                </a:lnTo>
                <a:lnTo>
                  <a:pt x="0" y="953"/>
                </a:lnTo>
                <a:cubicBezTo>
                  <a:pt x="0" y="763"/>
                  <a:pt x="16" y="612"/>
                  <a:pt x="50" y="502"/>
                </a:cubicBezTo>
                <a:cubicBezTo>
                  <a:pt x="83" y="392"/>
                  <a:pt x="146" y="293"/>
                  <a:pt x="236" y="206"/>
                </a:cubicBezTo>
                <a:cubicBezTo>
                  <a:pt x="327" y="118"/>
                  <a:pt x="442" y="50"/>
                  <a:pt x="583" y="0"/>
                </a:cubicBezTo>
                <a:lnTo>
                  <a:pt x="712" y="271"/>
                </a:lnTo>
                <a:cubicBezTo>
                  <a:pt x="581" y="315"/>
                  <a:pt x="487" y="376"/>
                  <a:pt x="430" y="454"/>
                </a:cubicBezTo>
                <a:cubicBezTo>
                  <a:pt x="373" y="532"/>
                  <a:pt x="342" y="636"/>
                  <a:pt x="339" y="766"/>
                </a:cubicBezTo>
                <a:lnTo>
                  <a:pt x="658" y="766"/>
                </a:lnTo>
                <a:lnTo>
                  <a:pt x="658" y="14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8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3" name="Google Shape;173;p28"/>
          <p:cNvSpPr txBox="1"/>
          <p:nvPr/>
        </p:nvSpPr>
        <p:spPr>
          <a:xfrm>
            <a:off x="442913" y="6492240"/>
            <a:ext cx="54738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5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PwC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738961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2 Rose">
  <p:cSld name="Quote 2 Rose">
    <p:bg>
      <p:bgPr>
        <a:solidFill>
          <a:srgbClr val="D93954"/>
        </a:solid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9"/>
          <p:cNvSpPr txBox="1">
            <a:spLocks noGrp="1"/>
          </p:cNvSpPr>
          <p:nvPr>
            <p:ph type="body" idx="1"/>
          </p:nvPr>
        </p:nvSpPr>
        <p:spPr>
          <a:xfrm>
            <a:off x="442914" y="2274570"/>
            <a:ext cx="9540300" cy="389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6" name="Google Shape;176;p29"/>
          <p:cNvSpPr/>
          <p:nvPr/>
        </p:nvSpPr>
        <p:spPr>
          <a:xfrm>
            <a:off x="442913" y="1362959"/>
            <a:ext cx="871539" cy="679451"/>
          </a:xfrm>
          <a:custGeom>
            <a:avLst/>
            <a:gdLst/>
            <a:ahLst/>
            <a:cxnLst/>
            <a:rect l="l" t="t" r="r" b="b"/>
            <a:pathLst>
              <a:path w="1811" h="1424" extrusionOk="0">
                <a:moveTo>
                  <a:pt x="1757" y="1424"/>
                </a:moveTo>
                <a:lnTo>
                  <a:pt x="1757" y="1424"/>
                </a:lnTo>
                <a:lnTo>
                  <a:pt x="1099" y="1424"/>
                </a:lnTo>
                <a:lnTo>
                  <a:pt x="1099" y="953"/>
                </a:lnTo>
                <a:cubicBezTo>
                  <a:pt x="1099" y="761"/>
                  <a:pt x="1115" y="610"/>
                  <a:pt x="1149" y="501"/>
                </a:cubicBezTo>
                <a:cubicBezTo>
                  <a:pt x="1183" y="392"/>
                  <a:pt x="1245" y="293"/>
                  <a:pt x="1337" y="206"/>
                </a:cubicBezTo>
                <a:cubicBezTo>
                  <a:pt x="1428" y="118"/>
                  <a:pt x="1543" y="50"/>
                  <a:pt x="1682" y="0"/>
                </a:cubicBezTo>
                <a:lnTo>
                  <a:pt x="1811" y="271"/>
                </a:lnTo>
                <a:cubicBezTo>
                  <a:pt x="1680" y="315"/>
                  <a:pt x="1586" y="376"/>
                  <a:pt x="1529" y="454"/>
                </a:cubicBezTo>
                <a:cubicBezTo>
                  <a:pt x="1472" y="532"/>
                  <a:pt x="1442" y="636"/>
                  <a:pt x="1439" y="766"/>
                </a:cubicBezTo>
                <a:lnTo>
                  <a:pt x="1757" y="766"/>
                </a:lnTo>
                <a:lnTo>
                  <a:pt x="1757" y="1424"/>
                </a:lnTo>
                <a:close/>
                <a:moveTo>
                  <a:pt x="658" y="1424"/>
                </a:moveTo>
                <a:lnTo>
                  <a:pt x="658" y="1424"/>
                </a:lnTo>
                <a:lnTo>
                  <a:pt x="0" y="1424"/>
                </a:lnTo>
                <a:lnTo>
                  <a:pt x="0" y="953"/>
                </a:lnTo>
                <a:cubicBezTo>
                  <a:pt x="0" y="763"/>
                  <a:pt x="16" y="612"/>
                  <a:pt x="50" y="502"/>
                </a:cubicBezTo>
                <a:cubicBezTo>
                  <a:pt x="83" y="392"/>
                  <a:pt x="146" y="293"/>
                  <a:pt x="236" y="206"/>
                </a:cubicBezTo>
                <a:cubicBezTo>
                  <a:pt x="327" y="118"/>
                  <a:pt x="442" y="50"/>
                  <a:pt x="583" y="0"/>
                </a:cubicBezTo>
                <a:lnTo>
                  <a:pt x="712" y="271"/>
                </a:lnTo>
                <a:cubicBezTo>
                  <a:pt x="581" y="315"/>
                  <a:pt x="487" y="376"/>
                  <a:pt x="430" y="454"/>
                </a:cubicBezTo>
                <a:cubicBezTo>
                  <a:pt x="373" y="532"/>
                  <a:pt x="342" y="636"/>
                  <a:pt x="339" y="766"/>
                </a:cubicBezTo>
                <a:lnTo>
                  <a:pt x="658" y="766"/>
                </a:lnTo>
                <a:lnTo>
                  <a:pt x="658" y="14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29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8" name="Google Shape;178;p29"/>
          <p:cNvSpPr txBox="1"/>
          <p:nvPr/>
        </p:nvSpPr>
        <p:spPr>
          <a:xfrm>
            <a:off x="442913" y="6492240"/>
            <a:ext cx="54738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5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PwC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1007000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2 Grey">
  <p:cSld name="Quote 2 Grey">
    <p:bg>
      <p:bgPr>
        <a:solidFill>
          <a:srgbClr val="464646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0"/>
          <p:cNvSpPr txBox="1">
            <a:spLocks noGrp="1"/>
          </p:cNvSpPr>
          <p:nvPr>
            <p:ph type="body" idx="1"/>
          </p:nvPr>
        </p:nvSpPr>
        <p:spPr>
          <a:xfrm>
            <a:off x="442914" y="2274570"/>
            <a:ext cx="9540300" cy="389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1" name="Google Shape;181;p30"/>
          <p:cNvSpPr/>
          <p:nvPr/>
        </p:nvSpPr>
        <p:spPr>
          <a:xfrm>
            <a:off x="442913" y="1362959"/>
            <a:ext cx="871539" cy="679451"/>
          </a:xfrm>
          <a:custGeom>
            <a:avLst/>
            <a:gdLst/>
            <a:ahLst/>
            <a:cxnLst/>
            <a:rect l="l" t="t" r="r" b="b"/>
            <a:pathLst>
              <a:path w="1811" h="1424" extrusionOk="0">
                <a:moveTo>
                  <a:pt x="1757" y="1424"/>
                </a:moveTo>
                <a:lnTo>
                  <a:pt x="1757" y="1424"/>
                </a:lnTo>
                <a:lnTo>
                  <a:pt x="1099" y="1424"/>
                </a:lnTo>
                <a:lnTo>
                  <a:pt x="1099" y="953"/>
                </a:lnTo>
                <a:cubicBezTo>
                  <a:pt x="1099" y="761"/>
                  <a:pt x="1115" y="610"/>
                  <a:pt x="1149" y="501"/>
                </a:cubicBezTo>
                <a:cubicBezTo>
                  <a:pt x="1183" y="392"/>
                  <a:pt x="1245" y="293"/>
                  <a:pt x="1337" y="206"/>
                </a:cubicBezTo>
                <a:cubicBezTo>
                  <a:pt x="1428" y="118"/>
                  <a:pt x="1543" y="50"/>
                  <a:pt x="1682" y="0"/>
                </a:cubicBezTo>
                <a:lnTo>
                  <a:pt x="1811" y="271"/>
                </a:lnTo>
                <a:cubicBezTo>
                  <a:pt x="1680" y="315"/>
                  <a:pt x="1586" y="376"/>
                  <a:pt x="1529" y="454"/>
                </a:cubicBezTo>
                <a:cubicBezTo>
                  <a:pt x="1472" y="532"/>
                  <a:pt x="1442" y="636"/>
                  <a:pt x="1439" y="766"/>
                </a:cubicBezTo>
                <a:lnTo>
                  <a:pt x="1757" y="766"/>
                </a:lnTo>
                <a:lnTo>
                  <a:pt x="1757" y="1424"/>
                </a:lnTo>
                <a:close/>
                <a:moveTo>
                  <a:pt x="658" y="1424"/>
                </a:moveTo>
                <a:lnTo>
                  <a:pt x="658" y="1424"/>
                </a:lnTo>
                <a:lnTo>
                  <a:pt x="0" y="1424"/>
                </a:lnTo>
                <a:lnTo>
                  <a:pt x="0" y="953"/>
                </a:lnTo>
                <a:cubicBezTo>
                  <a:pt x="0" y="763"/>
                  <a:pt x="16" y="612"/>
                  <a:pt x="50" y="502"/>
                </a:cubicBezTo>
                <a:cubicBezTo>
                  <a:pt x="83" y="392"/>
                  <a:pt x="146" y="293"/>
                  <a:pt x="236" y="206"/>
                </a:cubicBezTo>
                <a:cubicBezTo>
                  <a:pt x="327" y="118"/>
                  <a:pt x="442" y="50"/>
                  <a:pt x="583" y="0"/>
                </a:cubicBezTo>
                <a:lnTo>
                  <a:pt x="712" y="271"/>
                </a:lnTo>
                <a:cubicBezTo>
                  <a:pt x="581" y="315"/>
                  <a:pt x="487" y="376"/>
                  <a:pt x="430" y="454"/>
                </a:cubicBezTo>
                <a:cubicBezTo>
                  <a:pt x="373" y="532"/>
                  <a:pt x="342" y="636"/>
                  <a:pt x="339" y="766"/>
                </a:cubicBezTo>
                <a:lnTo>
                  <a:pt x="658" y="766"/>
                </a:lnTo>
                <a:lnTo>
                  <a:pt x="658" y="14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30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3" name="Google Shape;183;p30"/>
          <p:cNvSpPr txBox="1"/>
          <p:nvPr/>
        </p:nvSpPr>
        <p:spPr>
          <a:xfrm>
            <a:off x="442913" y="6492240"/>
            <a:ext cx="54738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5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PwC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7893104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2">
  <p:cSld name="Quote 2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1"/>
          <p:cNvSpPr txBox="1">
            <a:spLocks noGrp="1"/>
          </p:cNvSpPr>
          <p:nvPr>
            <p:ph type="body" idx="1"/>
          </p:nvPr>
        </p:nvSpPr>
        <p:spPr>
          <a:xfrm>
            <a:off x="442914" y="2274570"/>
            <a:ext cx="9540300" cy="389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31"/>
          <p:cNvSpPr/>
          <p:nvPr/>
        </p:nvSpPr>
        <p:spPr>
          <a:xfrm>
            <a:off x="442913" y="1362959"/>
            <a:ext cx="871539" cy="679451"/>
          </a:xfrm>
          <a:custGeom>
            <a:avLst/>
            <a:gdLst/>
            <a:ahLst/>
            <a:cxnLst/>
            <a:rect l="l" t="t" r="r" b="b"/>
            <a:pathLst>
              <a:path w="1811" h="1424" extrusionOk="0">
                <a:moveTo>
                  <a:pt x="1757" y="1424"/>
                </a:moveTo>
                <a:lnTo>
                  <a:pt x="1757" y="1424"/>
                </a:lnTo>
                <a:lnTo>
                  <a:pt x="1099" y="1424"/>
                </a:lnTo>
                <a:lnTo>
                  <a:pt x="1099" y="953"/>
                </a:lnTo>
                <a:cubicBezTo>
                  <a:pt x="1099" y="761"/>
                  <a:pt x="1115" y="610"/>
                  <a:pt x="1149" y="501"/>
                </a:cubicBezTo>
                <a:cubicBezTo>
                  <a:pt x="1183" y="392"/>
                  <a:pt x="1245" y="293"/>
                  <a:pt x="1337" y="206"/>
                </a:cubicBezTo>
                <a:cubicBezTo>
                  <a:pt x="1428" y="118"/>
                  <a:pt x="1543" y="50"/>
                  <a:pt x="1682" y="0"/>
                </a:cubicBezTo>
                <a:lnTo>
                  <a:pt x="1811" y="271"/>
                </a:lnTo>
                <a:cubicBezTo>
                  <a:pt x="1680" y="315"/>
                  <a:pt x="1586" y="376"/>
                  <a:pt x="1529" y="454"/>
                </a:cubicBezTo>
                <a:cubicBezTo>
                  <a:pt x="1472" y="532"/>
                  <a:pt x="1442" y="636"/>
                  <a:pt x="1439" y="766"/>
                </a:cubicBezTo>
                <a:lnTo>
                  <a:pt x="1757" y="766"/>
                </a:lnTo>
                <a:lnTo>
                  <a:pt x="1757" y="1424"/>
                </a:lnTo>
                <a:close/>
                <a:moveTo>
                  <a:pt x="658" y="1424"/>
                </a:moveTo>
                <a:lnTo>
                  <a:pt x="658" y="1424"/>
                </a:lnTo>
                <a:lnTo>
                  <a:pt x="0" y="1424"/>
                </a:lnTo>
                <a:lnTo>
                  <a:pt x="0" y="953"/>
                </a:lnTo>
                <a:cubicBezTo>
                  <a:pt x="0" y="763"/>
                  <a:pt x="16" y="612"/>
                  <a:pt x="50" y="502"/>
                </a:cubicBezTo>
                <a:cubicBezTo>
                  <a:pt x="83" y="392"/>
                  <a:pt x="146" y="293"/>
                  <a:pt x="236" y="206"/>
                </a:cubicBezTo>
                <a:cubicBezTo>
                  <a:pt x="327" y="118"/>
                  <a:pt x="442" y="50"/>
                  <a:pt x="583" y="0"/>
                </a:cubicBezTo>
                <a:lnTo>
                  <a:pt x="712" y="271"/>
                </a:lnTo>
                <a:cubicBezTo>
                  <a:pt x="581" y="315"/>
                  <a:pt x="487" y="376"/>
                  <a:pt x="430" y="454"/>
                </a:cubicBezTo>
                <a:cubicBezTo>
                  <a:pt x="373" y="532"/>
                  <a:pt x="342" y="636"/>
                  <a:pt x="339" y="766"/>
                </a:cubicBezTo>
                <a:lnTo>
                  <a:pt x="658" y="766"/>
                </a:lnTo>
                <a:lnTo>
                  <a:pt x="658" y="14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31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377081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2"/>
          <p:cNvSpPr txBox="1">
            <a:spLocks noGrp="1"/>
          </p:cNvSpPr>
          <p:nvPr>
            <p:ph type="title"/>
          </p:nvPr>
        </p:nvSpPr>
        <p:spPr>
          <a:xfrm>
            <a:off x="442925" y="432000"/>
            <a:ext cx="113061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0" name="Google Shape;190;p32"/>
          <p:cNvSpPr txBox="1">
            <a:spLocks noGrp="1"/>
          </p:cNvSpPr>
          <p:nvPr>
            <p:ph type="body" idx="1"/>
          </p:nvPr>
        </p:nvSpPr>
        <p:spPr>
          <a:xfrm>
            <a:off x="442913" y="2103120"/>
            <a:ext cx="7418400" cy="40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32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447045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- Subtitle">
  <p:cSld name="Title and Content - Subtitle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3"/>
          <p:cNvSpPr txBox="1">
            <a:spLocks noGrp="1"/>
          </p:cNvSpPr>
          <p:nvPr>
            <p:ph type="title"/>
          </p:nvPr>
        </p:nvSpPr>
        <p:spPr>
          <a:xfrm>
            <a:off x="442913" y="430514"/>
            <a:ext cx="11306100" cy="5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4" name="Google Shape;194;p33"/>
          <p:cNvSpPr txBox="1">
            <a:spLocks noGrp="1"/>
          </p:cNvSpPr>
          <p:nvPr>
            <p:ph type="body" idx="1"/>
          </p:nvPr>
        </p:nvSpPr>
        <p:spPr>
          <a:xfrm>
            <a:off x="442913" y="2103438"/>
            <a:ext cx="74184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5" name="Google Shape;195;p33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6" name="Google Shape;196;p33"/>
          <p:cNvSpPr txBox="1">
            <a:spLocks noGrp="1"/>
          </p:cNvSpPr>
          <p:nvPr>
            <p:ph type="subTitle" idx="2"/>
          </p:nvPr>
        </p:nvSpPr>
        <p:spPr>
          <a:xfrm>
            <a:off x="442912" y="933433"/>
            <a:ext cx="11306100" cy="8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4314736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Content">
  <p:cSld name="One Column Content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4"/>
          <p:cNvSpPr txBox="1">
            <a:spLocks noGrp="1"/>
          </p:cNvSpPr>
          <p:nvPr>
            <p:ph type="body" idx="1"/>
          </p:nvPr>
        </p:nvSpPr>
        <p:spPr>
          <a:xfrm>
            <a:off x="442914" y="2103438"/>
            <a:ext cx="35289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9" name="Google Shape;199;p34"/>
          <p:cNvSpPr txBox="1">
            <a:spLocks noGrp="1"/>
          </p:cNvSpPr>
          <p:nvPr>
            <p:ph type="title"/>
          </p:nvPr>
        </p:nvSpPr>
        <p:spPr>
          <a:xfrm>
            <a:off x="442925" y="432000"/>
            <a:ext cx="113061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0" name="Google Shape;200;p34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37087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5"/>
          <p:cNvSpPr txBox="1">
            <a:spLocks noGrp="1"/>
          </p:cNvSpPr>
          <p:nvPr>
            <p:ph type="body" idx="1"/>
          </p:nvPr>
        </p:nvSpPr>
        <p:spPr>
          <a:xfrm>
            <a:off x="442913" y="2103438"/>
            <a:ext cx="54738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3" name="Google Shape;203;p35"/>
          <p:cNvSpPr txBox="1">
            <a:spLocks noGrp="1"/>
          </p:cNvSpPr>
          <p:nvPr>
            <p:ph type="body" idx="2"/>
          </p:nvPr>
        </p:nvSpPr>
        <p:spPr>
          <a:xfrm>
            <a:off x="6275388" y="2103438"/>
            <a:ext cx="54738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4" name="Google Shape;204;p35"/>
          <p:cNvSpPr txBox="1">
            <a:spLocks noGrp="1"/>
          </p:cNvSpPr>
          <p:nvPr>
            <p:ph type="title"/>
          </p:nvPr>
        </p:nvSpPr>
        <p:spPr>
          <a:xfrm>
            <a:off x="442925" y="432000"/>
            <a:ext cx="113061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5" name="Google Shape;205;p35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0350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9B619-9732-42AD-8D21-DA6E4FB1C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7919A8-D30C-4A76-AEA4-7645B746B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05170A-2A2F-45BF-B515-2160A3411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18D87-5347-40C3-9034-2BEAC74C1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9594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ntent">
  <p:cSld name="Three Content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6"/>
          <p:cNvSpPr txBox="1">
            <a:spLocks noGrp="1"/>
          </p:cNvSpPr>
          <p:nvPr>
            <p:ph type="body" idx="1"/>
          </p:nvPr>
        </p:nvSpPr>
        <p:spPr>
          <a:xfrm>
            <a:off x="442913" y="2103438"/>
            <a:ext cx="35289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8" name="Google Shape;208;p36"/>
          <p:cNvSpPr txBox="1">
            <a:spLocks noGrp="1"/>
          </p:cNvSpPr>
          <p:nvPr>
            <p:ph type="body" idx="2"/>
          </p:nvPr>
        </p:nvSpPr>
        <p:spPr>
          <a:xfrm>
            <a:off x="4332288" y="2103438"/>
            <a:ext cx="35289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36"/>
          <p:cNvSpPr txBox="1">
            <a:spLocks noGrp="1"/>
          </p:cNvSpPr>
          <p:nvPr>
            <p:ph type="body" idx="3"/>
          </p:nvPr>
        </p:nvSpPr>
        <p:spPr>
          <a:xfrm>
            <a:off x="8220076" y="2103438"/>
            <a:ext cx="35289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36"/>
          <p:cNvSpPr txBox="1">
            <a:spLocks noGrp="1"/>
          </p:cNvSpPr>
          <p:nvPr>
            <p:ph type="title"/>
          </p:nvPr>
        </p:nvSpPr>
        <p:spPr>
          <a:xfrm>
            <a:off x="442925" y="432000"/>
            <a:ext cx="113061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11" name="Google Shape;211;p36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432267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Content">
  <p:cSld name="Four Content"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7"/>
          <p:cNvSpPr txBox="1">
            <a:spLocks noGrp="1"/>
          </p:cNvSpPr>
          <p:nvPr>
            <p:ph type="body" idx="1"/>
          </p:nvPr>
        </p:nvSpPr>
        <p:spPr>
          <a:xfrm>
            <a:off x="442913" y="2103438"/>
            <a:ext cx="25560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37"/>
          <p:cNvSpPr txBox="1">
            <a:spLocks noGrp="1"/>
          </p:cNvSpPr>
          <p:nvPr>
            <p:ph type="body" idx="2"/>
          </p:nvPr>
        </p:nvSpPr>
        <p:spPr>
          <a:xfrm>
            <a:off x="3360613" y="2103438"/>
            <a:ext cx="25560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37"/>
          <p:cNvSpPr txBox="1">
            <a:spLocks noGrp="1"/>
          </p:cNvSpPr>
          <p:nvPr>
            <p:ph type="body" idx="3"/>
          </p:nvPr>
        </p:nvSpPr>
        <p:spPr>
          <a:xfrm>
            <a:off x="6275388" y="2103438"/>
            <a:ext cx="25560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6" name="Google Shape;216;p37"/>
          <p:cNvSpPr txBox="1">
            <a:spLocks noGrp="1"/>
          </p:cNvSpPr>
          <p:nvPr>
            <p:ph type="body" idx="4"/>
          </p:nvPr>
        </p:nvSpPr>
        <p:spPr>
          <a:xfrm>
            <a:off x="9190163" y="2103438"/>
            <a:ext cx="25560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7" name="Google Shape;217;p37"/>
          <p:cNvSpPr txBox="1">
            <a:spLocks noGrp="1"/>
          </p:cNvSpPr>
          <p:nvPr>
            <p:ph type="title"/>
          </p:nvPr>
        </p:nvSpPr>
        <p:spPr>
          <a:xfrm>
            <a:off x="442925" y="432000"/>
            <a:ext cx="113061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18" name="Google Shape;218;p37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25127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ive Content">
  <p:cSld name="Five Content"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8"/>
          <p:cNvSpPr txBox="1">
            <a:spLocks noGrp="1"/>
          </p:cNvSpPr>
          <p:nvPr>
            <p:ph type="body" idx="1"/>
          </p:nvPr>
        </p:nvSpPr>
        <p:spPr>
          <a:xfrm>
            <a:off x="442913" y="2103438"/>
            <a:ext cx="19728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1" name="Google Shape;221;p38"/>
          <p:cNvSpPr txBox="1">
            <a:spLocks noGrp="1"/>
          </p:cNvSpPr>
          <p:nvPr>
            <p:ph type="body" idx="2"/>
          </p:nvPr>
        </p:nvSpPr>
        <p:spPr>
          <a:xfrm>
            <a:off x="2777045" y="2103438"/>
            <a:ext cx="19728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2" name="Google Shape;222;p38"/>
          <p:cNvSpPr txBox="1">
            <a:spLocks noGrp="1"/>
          </p:cNvSpPr>
          <p:nvPr>
            <p:ph type="body" idx="3"/>
          </p:nvPr>
        </p:nvSpPr>
        <p:spPr>
          <a:xfrm>
            <a:off x="5111177" y="2103438"/>
            <a:ext cx="19728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38"/>
          <p:cNvSpPr txBox="1">
            <a:spLocks noGrp="1"/>
          </p:cNvSpPr>
          <p:nvPr>
            <p:ph type="body" idx="4"/>
          </p:nvPr>
        </p:nvSpPr>
        <p:spPr>
          <a:xfrm>
            <a:off x="7445309" y="2103438"/>
            <a:ext cx="19728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38"/>
          <p:cNvSpPr txBox="1">
            <a:spLocks noGrp="1"/>
          </p:cNvSpPr>
          <p:nvPr>
            <p:ph type="body" idx="5"/>
          </p:nvPr>
        </p:nvSpPr>
        <p:spPr>
          <a:xfrm>
            <a:off x="9779443" y="2103438"/>
            <a:ext cx="19728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38"/>
          <p:cNvSpPr txBox="1">
            <a:spLocks noGrp="1"/>
          </p:cNvSpPr>
          <p:nvPr>
            <p:ph type="title"/>
          </p:nvPr>
        </p:nvSpPr>
        <p:spPr>
          <a:xfrm>
            <a:off x="442925" y="432000"/>
            <a:ext cx="113061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6" name="Google Shape;226;p38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3187317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ull Content">
  <p:cSld name="Title and Full Content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9"/>
          <p:cNvSpPr txBox="1">
            <a:spLocks noGrp="1"/>
          </p:cNvSpPr>
          <p:nvPr>
            <p:ph type="title"/>
          </p:nvPr>
        </p:nvSpPr>
        <p:spPr>
          <a:xfrm>
            <a:off x="442925" y="432000"/>
            <a:ext cx="113061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9" name="Google Shape;229;p39"/>
          <p:cNvSpPr txBox="1">
            <a:spLocks noGrp="1"/>
          </p:cNvSpPr>
          <p:nvPr>
            <p:ph type="body" idx="1"/>
          </p:nvPr>
        </p:nvSpPr>
        <p:spPr>
          <a:xfrm>
            <a:off x="442925" y="1715850"/>
            <a:ext cx="11306100" cy="446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0" name="Google Shape;230;p39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650992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Rose">
  <p:cSld name="Section Header Rose">
    <p:bg>
      <p:bgPr>
        <a:solidFill>
          <a:srgbClr val="D93954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0"/>
          <p:cNvSpPr txBox="1">
            <a:spLocks noGrp="1"/>
          </p:cNvSpPr>
          <p:nvPr>
            <p:ph type="title"/>
          </p:nvPr>
        </p:nvSpPr>
        <p:spPr>
          <a:xfrm>
            <a:off x="4951413" y="2103438"/>
            <a:ext cx="4936800" cy="256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3" name="Google Shape;233;p40"/>
          <p:cNvSpPr txBox="1">
            <a:spLocks noGrp="1"/>
          </p:cNvSpPr>
          <p:nvPr>
            <p:ph type="subTitle" idx="1"/>
          </p:nvPr>
        </p:nvSpPr>
        <p:spPr>
          <a:xfrm>
            <a:off x="442912" y="0"/>
            <a:ext cx="43449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0"/>
              <a:buFont typeface="Arial"/>
              <a:buNone/>
              <a:defRPr sz="65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4" name="Google Shape;234;p40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919323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Image">
  <p:cSld name="Content and Image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41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41"/>
          <p:cNvSpPr txBox="1">
            <a:spLocks noGrp="1"/>
          </p:cNvSpPr>
          <p:nvPr>
            <p:ph type="body" idx="1"/>
          </p:nvPr>
        </p:nvSpPr>
        <p:spPr>
          <a:xfrm>
            <a:off x="442913" y="2103438"/>
            <a:ext cx="53178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8" name="Google Shape;238;p41"/>
          <p:cNvSpPr txBox="1">
            <a:spLocks noGrp="1"/>
          </p:cNvSpPr>
          <p:nvPr>
            <p:ph type="title"/>
          </p:nvPr>
        </p:nvSpPr>
        <p:spPr>
          <a:xfrm>
            <a:off x="442913" y="432000"/>
            <a:ext cx="5317800" cy="13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9" name="Google Shape;239;p41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9510203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Images">
  <p:cSld name="Three Images"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42"/>
          <p:cNvSpPr/>
          <p:nvPr/>
        </p:nvSpPr>
        <p:spPr>
          <a:xfrm>
            <a:off x="442911" y="2100263"/>
            <a:ext cx="3528900" cy="30174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42"/>
          <p:cNvSpPr/>
          <p:nvPr/>
        </p:nvSpPr>
        <p:spPr>
          <a:xfrm>
            <a:off x="4331493" y="2100263"/>
            <a:ext cx="3528900" cy="30174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42"/>
          <p:cNvSpPr/>
          <p:nvPr/>
        </p:nvSpPr>
        <p:spPr>
          <a:xfrm>
            <a:off x="8220075" y="2100263"/>
            <a:ext cx="3528900" cy="30174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42"/>
          <p:cNvSpPr txBox="1">
            <a:spLocks noGrp="1"/>
          </p:cNvSpPr>
          <p:nvPr>
            <p:ph type="body" idx="1"/>
          </p:nvPr>
        </p:nvSpPr>
        <p:spPr>
          <a:xfrm>
            <a:off x="442913" y="5280025"/>
            <a:ext cx="3528900" cy="8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5" name="Google Shape;245;p42"/>
          <p:cNvSpPr txBox="1">
            <a:spLocks noGrp="1"/>
          </p:cNvSpPr>
          <p:nvPr>
            <p:ph type="body" idx="2"/>
          </p:nvPr>
        </p:nvSpPr>
        <p:spPr>
          <a:xfrm>
            <a:off x="4331495" y="5280025"/>
            <a:ext cx="3528900" cy="8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6" name="Google Shape;246;p42"/>
          <p:cNvSpPr txBox="1">
            <a:spLocks noGrp="1"/>
          </p:cNvSpPr>
          <p:nvPr>
            <p:ph type="body" idx="3"/>
          </p:nvPr>
        </p:nvSpPr>
        <p:spPr>
          <a:xfrm>
            <a:off x="8220076" y="5280025"/>
            <a:ext cx="3528900" cy="8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7" name="Google Shape;247;p42"/>
          <p:cNvSpPr txBox="1">
            <a:spLocks noGrp="1"/>
          </p:cNvSpPr>
          <p:nvPr>
            <p:ph type="title"/>
          </p:nvPr>
        </p:nvSpPr>
        <p:spPr>
          <a:xfrm>
            <a:off x="442925" y="432000"/>
            <a:ext cx="113061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8" name="Google Shape;248;p42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493712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3"/>
          <p:cNvSpPr txBox="1">
            <a:spLocks noGrp="1"/>
          </p:cNvSpPr>
          <p:nvPr>
            <p:ph type="title"/>
          </p:nvPr>
        </p:nvSpPr>
        <p:spPr>
          <a:xfrm>
            <a:off x="442925" y="432000"/>
            <a:ext cx="113061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51" name="Google Shape;251;p43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8269723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ntent Infographic">
  <p:cSld name="Three Content Infographic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44"/>
          <p:cNvSpPr txBox="1">
            <a:spLocks noGrp="1"/>
          </p:cNvSpPr>
          <p:nvPr>
            <p:ph type="body" idx="1"/>
          </p:nvPr>
        </p:nvSpPr>
        <p:spPr>
          <a:xfrm>
            <a:off x="442913" y="3599542"/>
            <a:ext cx="3528900" cy="25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4" name="Google Shape;254;p44"/>
          <p:cNvSpPr txBox="1">
            <a:spLocks noGrp="1"/>
          </p:cNvSpPr>
          <p:nvPr>
            <p:ph type="body" idx="2"/>
          </p:nvPr>
        </p:nvSpPr>
        <p:spPr>
          <a:xfrm>
            <a:off x="442913" y="2095500"/>
            <a:ext cx="3528900" cy="13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500"/>
              <a:buFont typeface="Arial"/>
              <a:buNone/>
              <a:defRPr sz="85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5" name="Google Shape;255;p44"/>
          <p:cNvSpPr txBox="1">
            <a:spLocks noGrp="1"/>
          </p:cNvSpPr>
          <p:nvPr>
            <p:ph type="body" idx="3"/>
          </p:nvPr>
        </p:nvSpPr>
        <p:spPr>
          <a:xfrm>
            <a:off x="4327524" y="2095500"/>
            <a:ext cx="3533700" cy="13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500"/>
              <a:buFont typeface="Arial"/>
              <a:buNone/>
              <a:defRPr sz="8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6" name="Google Shape;256;p44"/>
          <p:cNvSpPr txBox="1">
            <a:spLocks noGrp="1"/>
          </p:cNvSpPr>
          <p:nvPr>
            <p:ph type="body" idx="4"/>
          </p:nvPr>
        </p:nvSpPr>
        <p:spPr>
          <a:xfrm>
            <a:off x="8222571" y="2095500"/>
            <a:ext cx="3528900" cy="13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8500"/>
              <a:buFont typeface="Arial"/>
              <a:buNone/>
              <a:defRPr sz="85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7" name="Google Shape;257;p44"/>
          <p:cNvSpPr txBox="1">
            <a:spLocks noGrp="1"/>
          </p:cNvSpPr>
          <p:nvPr>
            <p:ph type="title"/>
          </p:nvPr>
        </p:nvSpPr>
        <p:spPr>
          <a:xfrm>
            <a:off x="442925" y="432000"/>
            <a:ext cx="113061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58" name="Google Shape;258;p44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59" name="Google Shape;259;p44"/>
          <p:cNvSpPr txBox="1">
            <a:spLocks noGrp="1"/>
          </p:cNvSpPr>
          <p:nvPr>
            <p:ph type="body" idx="5"/>
          </p:nvPr>
        </p:nvSpPr>
        <p:spPr>
          <a:xfrm>
            <a:off x="4327525" y="3599542"/>
            <a:ext cx="3533700" cy="25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0" name="Google Shape;260;p44"/>
          <p:cNvSpPr txBox="1">
            <a:spLocks noGrp="1"/>
          </p:cNvSpPr>
          <p:nvPr>
            <p:ph type="body" idx="6"/>
          </p:nvPr>
        </p:nvSpPr>
        <p:spPr>
          <a:xfrm>
            <a:off x="8222571" y="3599542"/>
            <a:ext cx="3528900" cy="25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8924830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and Chart">
  <p:cSld name="Infographic and Chart"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45"/>
          <p:cNvSpPr/>
          <p:nvPr/>
        </p:nvSpPr>
        <p:spPr>
          <a:xfrm>
            <a:off x="0" y="2103438"/>
            <a:ext cx="3972000" cy="4068900"/>
          </a:xfrm>
          <a:prstGeom prst="rect">
            <a:avLst/>
          </a:prstGeom>
          <a:solidFill>
            <a:srgbClr val="D04A0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45"/>
          <p:cNvSpPr txBox="1">
            <a:spLocks noGrp="1"/>
          </p:cNvSpPr>
          <p:nvPr>
            <p:ph type="body" idx="1"/>
          </p:nvPr>
        </p:nvSpPr>
        <p:spPr>
          <a:xfrm>
            <a:off x="360370" y="2103120"/>
            <a:ext cx="3612000" cy="17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600"/>
              <a:buFont typeface="Arial"/>
              <a:buNone/>
              <a:defRPr sz="1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4" name="Google Shape;264;p45"/>
          <p:cNvSpPr txBox="1">
            <a:spLocks noGrp="1"/>
          </p:cNvSpPr>
          <p:nvPr>
            <p:ph type="body" idx="2"/>
          </p:nvPr>
        </p:nvSpPr>
        <p:spPr>
          <a:xfrm>
            <a:off x="442914" y="3931920"/>
            <a:ext cx="3329100" cy="20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5" name="Google Shape;265;p45"/>
          <p:cNvSpPr txBox="1">
            <a:spLocks noGrp="1"/>
          </p:cNvSpPr>
          <p:nvPr>
            <p:ph type="title"/>
          </p:nvPr>
        </p:nvSpPr>
        <p:spPr>
          <a:xfrm>
            <a:off x="442925" y="432000"/>
            <a:ext cx="113061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66" name="Google Shape;266;p45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222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6F3F1C-2847-478C-980B-6719F397C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8FA8C1-8843-40F9-8B36-24BFFE769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CB305A-C639-43C0-A1A5-FB1928B26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59032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One Column Content Dark">
  <p:cSld name="One Column Content Dark">
    <p:bg>
      <p:bgPr>
        <a:solidFill>
          <a:srgbClr val="464646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46"/>
          <p:cNvSpPr txBox="1">
            <a:spLocks noGrp="1"/>
          </p:cNvSpPr>
          <p:nvPr>
            <p:ph type="body" idx="1"/>
          </p:nvPr>
        </p:nvSpPr>
        <p:spPr>
          <a:xfrm>
            <a:off x="442914" y="2103438"/>
            <a:ext cx="35289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9" name="Google Shape;269;p46"/>
          <p:cNvSpPr txBox="1">
            <a:spLocks noGrp="1"/>
          </p:cNvSpPr>
          <p:nvPr>
            <p:ph type="title"/>
          </p:nvPr>
        </p:nvSpPr>
        <p:spPr>
          <a:xfrm>
            <a:off x="442925" y="432000"/>
            <a:ext cx="113061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70" name="Google Shape;270;p46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71" name="Google Shape;271;p46"/>
          <p:cNvSpPr txBox="1"/>
          <p:nvPr/>
        </p:nvSpPr>
        <p:spPr>
          <a:xfrm>
            <a:off x="442913" y="6492240"/>
            <a:ext cx="54738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5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PwC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7169158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hart Dark">
  <p:cSld name="Title and Chart Dark">
    <p:bg>
      <p:bgPr>
        <a:solidFill>
          <a:srgbClr val="464646"/>
        </a:solid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7"/>
          <p:cNvSpPr txBox="1">
            <a:spLocks noGrp="1"/>
          </p:cNvSpPr>
          <p:nvPr>
            <p:ph type="title"/>
          </p:nvPr>
        </p:nvSpPr>
        <p:spPr>
          <a:xfrm>
            <a:off x="442925" y="432000"/>
            <a:ext cx="113061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74" name="Google Shape;274;p47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75" name="Google Shape;275;p47"/>
          <p:cNvSpPr txBox="1"/>
          <p:nvPr/>
        </p:nvSpPr>
        <p:spPr>
          <a:xfrm>
            <a:off x="442913" y="6492240"/>
            <a:ext cx="54738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5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PwC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7797358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Chart">
  <p:cSld name="One Column Chart"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8"/>
          <p:cNvSpPr txBox="1">
            <a:spLocks noGrp="1"/>
          </p:cNvSpPr>
          <p:nvPr>
            <p:ph type="body" idx="1"/>
          </p:nvPr>
        </p:nvSpPr>
        <p:spPr>
          <a:xfrm>
            <a:off x="442914" y="2103438"/>
            <a:ext cx="35289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8" name="Google Shape;278;p48"/>
          <p:cNvSpPr txBox="1">
            <a:spLocks noGrp="1"/>
          </p:cNvSpPr>
          <p:nvPr>
            <p:ph type="title"/>
          </p:nvPr>
        </p:nvSpPr>
        <p:spPr>
          <a:xfrm>
            <a:off x="442925" y="432000"/>
            <a:ext cx="113061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79" name="Google Shape;279;p48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951237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One Column Chart Dark">
  <p:cSld name="One Column Chart Dark">
    <p:bg>
      <p:bgPr>
        <a:solidFill>
          <a:srgbClr val="464646"/>
        </a:solidFill>
        <a:effectLst/>
      </p:bgPr>
    </p:bg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49"/>
          <p:cNvSpPr txBox="1">
            <a:spLocks noGrp="1"/>
          </p:cNvSpPr>
          <p:nvPr>
            <p:ph type="body" idx="1"/>
          </p:nvPr>
        </p:nvSpPr>
        <p:spPr>
          <a:xfrm>
            <a:off x="442914" y="2103438"/>
            <a:ext cx="35289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2" name="Google Shape;282;p49"/>
          <p:cNvSpPr txBox="1">
            <a:spLocks noGrp="1"/>
          </p:cNvSpPr>
          <p:nvPr>
            <p:ph type="title"/>
          </p:nvPr>
        </p:nvSpPr>
        <p:spPr>
          <a:xfrm>
            <a:off x="442925" y="432000"/>
            <a:ext cx="113061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83" name="Google Shape;283;p49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84" name="Google Shape;284;p49"/>
          <p:cNvSpPr txBox="1"/>
          <p:nvPr/>
        </p:nvSpPr>
        <p:spPr>
          <a:xfrm>
            <a:off x="442913" y="6492240"/>
            <a:ext cx="54738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5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PwC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6678159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Text Boxes for Icons">
  <p:cSld name="Four Text Boxes for Icons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50"/>
          <p:cNvSpPr txBox="1">
            <a:spLocks noGrp="1"/>
          </p:cNvSpPr>
          <p:nvPr>
            <p:ph type="body" idx="1"/>
          </p:nvPr>
        </p:nvSpPr>
        <p:spPr>
          <a:xfrm>
            <a:off x="442913" y="3429000"/>
            <a:ext cx="2560200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7" name="Google Shape;287;p50"/>
          <p:cNvSpPr txBox="1">
            <a:spLocks noGrp="1"/>
          </p:cNvSpPr>
          <p:nvPr>
            <p:ph type="body" idx="2"/>
          </p:nvPr>
        </p:nvSpPr>
        <p:spPr>
          <a:xfrm>
            <a:off x="3359638" y="3429000"/>
            <a:ext cx="2560200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8" name="Google Shape;288;p50"/>
          <p:cNvSpPr txBox="1">
            <a:spLocks noGrp="1"/>
          </p:cNvSpPr>
          <p:nvPr>
            <p:ph type="body" idx="3"/>
          </p:nvPr>
        </p:nvSpPr>
        <p:spPr>
          <a:xfrm>
            <a:off x="6276363" y="3429000"/>
            <a:ext cx="2560200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9" name="Google Shape;289;p50"/>
          <p:cNvSpPr txBox="1">
            <a:spLocks noGrp="1"/>
          </p:cNvSpPr>
          <p:nvPr>
            <p:ph type="body" idx="4"/>
          </p:nvPr>
        </p:nvSpPr>
        <p:spPr>
          <a:xfrm>
            <a:off x="9193088" y="3429000"/>
            <a:ext cx="2560200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0" name="Google Shape;290;p50"/>
          <p:cNvSpPr txBox="1">
            <a:spLocks noGrp="1"/>
          </p:cNvSpPr>
          <p:nvPr>
            <p:ph type="title"/>
          </p:nvPr>
        </p:nvSpPr>
        <p:spPr>
          <a:xfrm>
            <a:off x="442925" y="432000"/>
            <a:ext cx="113061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91" name="Google Shape;291;p50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4857221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Team Images">
  <p:cSld name="Four Team Images"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51"/>
          <p:cNvSpPr/>
          <p:nvPr/>
        </p:nvSpPr>
        <p:spPr>
          <a:xfrm>
            <a:off x="442912" y="2100263"/>
            <a:ext cx="1326000" cy="13287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51"/>
          <p:cNvSpPr/>
          <p:nvPr/>
        </p:nvSpPr>
        <p:spPr>
          <a:xfrm>
            <a:off x="3359637" y="2100263"/>
            <a:ext cx="1326000" cy="13287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51"/>
          <p:cNvSpPr/>
          <p:nvPr/>
        </p:nvSpPr>
        <p:spPr>
          <a:xfrm>
            <a:off x="6276362" y="2100263"/>
            <a:ext cx="1326000" cy="13287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51"/>
          <p:cNvSpPr/>
          <p:nvPr/>
        </p:nvSpPr>
        <p:spPr>
          <a:xfrm>
            <a:off x="9193088" y="2100263"/>
            <a:ext cx="1326000" cy="13287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51"/>
          <p:cNvSpPr txBox="1">
            <a:spLocks noGrp="1"/>
          </p:cNvSpPr>
          <p:nvPr>
            <p:ph type="body" idx="1"/>
          </p:nvPr>
        </p:nvSpPr>
        <p:spPr>
          <a:xfrm>
            <a:off x="442912" y="3657600"/>
            <a:ext cx="2560200" cy="25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8" name="Google Shape;298;p51"/>
          <p:cNvSpPr txBox="1">
            <a:spLocks noGrp="1"/>
          </p:cNvSpPr>
          <p:nvPr>
            <p:ph type="body" idx="2"/>
          </p:nvPr>
        </p:nvSpPr>
        <p:spPr>
          <a:xfrm>
            <a:off x="3359638" y="3657600"/>
            <a:ext cx="2560200" cy="25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9" name="Google Shape;299;p51"/>
          <p:cNvSpPr txBox="1">
            <a:spLocks noGrp="1"/>
          </p:cNvSpPr>
          <p:nvPr>
            <p:ph type="body" idx="3"/>
          </p:nvPr>
        </p:nvSpPr>
        <p:spPr>
          <a:xfrm>
            <a:off x="6276362" y="3657600"/>
            <a:ext cx="2560200" cy="25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0" name="Google Shape;300;p51"/>
          <p:cNvSpPr txBox="1">
            <a:spLocks noGrp="1"/>
          </p:cNvSpPr>
          <p:nvPr>
            <p:ph type="body" idx="4"/>
          </p:nvPr>
        </p:nvSpPr>
        <p:spPr>
          <a:xfrm>
            <a:off x="9193088" y="3657600"/>
            <a:ext cx="2560200" cy="25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1" name="Google Shape;301;p51"/>
          <p:cNvSpPr txBox="1">
            <a:spLocks noGrp="1"/>
          </p:cNvSpPr>
          <p:nvPr>
            <p:ph type="title"/>
          </p:nvPr>
        </p:nvSpPr>
        <p:spPr>
          <a:xfrm>
            <a:off x="442925" y="432000"/>
            <a:ext cx="113061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02" name="Google Shape;302;p51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274196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hank You Light">
  <p:cSld name="Thank You Light">
    <p:bg>
      <p:bgPr>
        <a:solidFill>
          <a:schemeClr val="lt1"/>
        </a:solidFill>
        <a:effectLst/>
      </p:bgPr>
    </p:bg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52"/>
          <p:cNvSpPr/>
          <p:nvPr/>
        </p:nvSpPr>
        <p:spPr>
          <a:xfrm>
            <a:off x="0" y="4940854"/>
            <a:ext cx="12192000" cy="1917000"/>
          </a:xfrm>
          <a:prstGeom prst="rect">
            <a:avLst/>
          </a:prstGeom>
          <a:solidFill>
            <a:srgbClr val="D04A0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52"/>
          <p:cNvSpPr txBox="1">
            <a:spLocks noGrp="1"/>
          </p:cNvSpPr>
          <p:nvPr>
            <p:ph type="ctrTitle"/>
          </p:nvPr>
        </p:nvSpPr>
        <p:spPr>
          <a:xfrm>
            <a:off x="442914" y="428625"/>
            <a:ext cx="5473800" cy="24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Georgia"/>
              <a:buNone/>
              <a:defRPr sz="5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06" name="Google Shape;306;p52"/>
          <p:cNvSpPr/>
          <p:nvPr/>
        </p:nvSpPr>
        <p:spPr>
          <a:xfrm>
            <a:off x="5334000" y="0"/>
            <a:ext cx="6858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52"/>
          <p:cNvSpPr txBox="1">
            <a:spLocks noGrp="1"/>
          </p:cNvSpPr>
          <p:nvPr>
            <p:ph type="body" idx="1"/>
          </p:nvPr>
        </p:nvSpPr>
        <p:spPr>
          <a:xfrm>
            <a:off x="442912" y="5259600"/>
            <a:ext cx="11306100" cy="14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8" name="Google Shape;308;p52"/>
          <p:cNvSpPr/>
          <p:nvPr/>
        </p:nvSpPr>
        <p:spPr>
          <a:xfrm>
            <a:off x="5334000" y="0"/>
            <a:ext cx="6858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52"/>
          <p:cNvSpPr txBox="1"/>
          <p:nvPr/>
        </p:nvSpPr>
        <p:spPr>
          <a:xfrm>
            <a:off x="442913" y="4400548"/>
            <a:ext cx="5473800" cy="3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pwc.com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52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</a:defRPr>
            </a:lvl1pPr>
            <a:lvl2pPr lvl="1">
              <a:buNone/>
              <a:defRPr sz="1300">
                <a:solidFill>
                  <a:schemeClr val="lt1"/>
                </a:solidFill>
              </a:defRPr>
            </a:lvl2pPr>
            <a:lvl3pPr lvl="2">
              <a:buNone/>
              <a:defRPr sz="1300">
                <a:solidFill>
                  <a:schemeClr val="lt1"/>
                </a:solidFill>
              </a:defRPr>
            </a:lvl3pPr>
            <a:lvl4pPr lvl="3">
              <a:buNone/>
              <a:defRPr sz="1300">
                <a:solidFill>
                  <a:schemeClr val="lt1"/>
                </a:solidFill>
              </a:defRPr>
            </a:lvl4pPr>
            <a:lvl5pPr lvl="4">
              <a:buNone/>
              <a:defRPr sz="1300">
                <a:solidFill>
                  <a:schemeClr val="lt1"/>
                </a:solidFill>
              </a:defRPr>
            </a:lvl5pPr>
            <a:lvl6pPr lvl="5">
              <a:buNone/>
              <a:defRPr sz="1300">
                <a:solidFill>
                  <a:schemeClr val="lt1"/>
                </a:solidFill>
              </a:defRPr>
            </a:lvl6pPr>
            <a:lvl7pPr lvl="6">
              <a:buNone/>
              <a:defRPr sz="1300">
                <a:solidFill>
                  <a:schemeClr val="lt1"/>
                </a:solidFill>
              </a:defRPr>
            </a:lvl7pPr>
            <a:lvl8pPr lvl="7">
              <a:buNone/>
              <a:defRPr sz="1300">
                <a:solidFill>
                  <a:schemeClr val="lt1"/>
                </a:solidFill>
              </a:defRPr>
            </a:lvl8pPr>
            <a:lvl9pPr lvl="8">
              <a:buNone/>
              <a:defRPr sz="13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988762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hank You Dark">
  <p:cSld name="Thank You Dark">
    <p:bg>
      <p:bgPr>
        <a:solidFill>
          <a:srgbClr val="464646"/>
        </a:solidFill>
        <a:effectLst/>
      </p:bgPr>
    </p:bg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53"/>
          <p:cNvSpPr/>
          <p:nvPr/>
        </p:nvSpPr>
        <p:spPr>
          <a:xfrm>
            <a:off x="0" y="4940854"/>
            <a:ext cx="12192000" cy="1917000"/>
          </a:xfrm>
          <a:prstGeom prst="rect">
            <a:avLst/>
          </a:prstGeom>
          <a:solidFill>
            <a:srgbClr val="D04A0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53"/>
          <p:cNvSpPr txBox="1">
            <a:spLocks noGrp="1"/>
          </p:cNvSpPr>
          <p:nvPr>
            <p:ph type="ctrTitle"/>
          </p:nvPr>
        </p:nvSpPr>
        <p:spPr>
          <a:xfrm>
            <a:off x="442914" y="428625"/>
            <a:ext cx="5473800" cy="24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Font typeface="Georgia"/>
              <a:buNone/>
              <a:defRPr sz="58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14" name="Google Shape;314;p53"/>
          <p:cNvSpPr/>
          <p:nvPr/>
        </p:nvSpPr>
        <p:spPr>
          <a:xfrm>
            <a:off x="5334000" y="0"/>
            <a:ext cx="6858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53"/>
          <p:cNvSpPr txBox="1">
            <a:spLocks noGrp="1"/>
          </p:cNvSpPr>
          <p:nvPr>
            <p:ph type="body" idx="1"/>
          </p:nvPr>
        </p:nvSpPr>
        <p:spPr>
          <a:xfrm>
            <a:off x="442912" y="5259600"/>
            <a:ext cx="11306100" cy="14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6" name="Google Shape;316;p53"/>
          <p:cNvSpPr/>
          <p:nvPr/>
        </p:nvSpPr>
        <p:spPr>
          <a:xfrm>
            <a:off x="5334000" y="0"/>
            <a:ext cx="6858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53"/>
          <p:cNvSpPr txBox="1"/>
          <p:nvPr/>
        </p:nvSpPr>
        <p:spPr>
          <a:xfrm>
            <a:off x="442913" y="4400548"/>
            <a:ext cx="5473800" cy="3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en-GB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pwc.com</a:t>
            </a:r>
            <a:endParaRPr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p53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</a:defRPr>
            </a:lvl1pPr>
            <a:lvl2pPr lvl="1">
              <a:buNone/>
              <a:defRPr sz="1300">
                <a:solidFill>
                  <a:schemeClr val="lt1"/>
                </a:solidFill>
              </a:defRPr>
            </a:lvl2pPr>
            <a:lvl3pPr lvl="2">
              <a:buNone/>
              <a:defRPr sz="1300">
                <a:solidFill>
                  <a:schemeClr val="lt1"/>
                </a:solidFill>
              </a:defRPr>
            </a:lvl3pPr>
            <a:lvl4pPr lvl="3">
              <a:buNone/>
              <a:defRPr sz="1300">
                <a:solidFill>
                  <a:schemeClr val="lt1"/>
                </a:solidFill>
              </a:defRPr>
            </a:lvl4pPr>
            <a:lvl5pPr lvl="4">
              <a:buNone/>
              <a:defRPr sz="1300">
                <a:solidFill>
                  <a:schemeClr val="lt1"/>
                </a:solidFill>
              </a:defRPr>
            </a:lvl5pPr>
            <a:lvl6pPr lvl="5">
              <a:buNone/>
              <a:defRPr sz="1300">
                <a:solidFill>
                  <a:schemeClr val="lt1"/>
                </a:solidFill>
              </a:defRPr>
            </a:lvl6pPr>
            <a:lvl7pPr lvl="6">
              <a:buNone/>
              <a:defRPr sz="1300">
                <a:solidFill>
                  <a:schemeClr val="lt1"/>
                </a:solidFill>
              </a:defRPr>
            </a:lvl7pPr>
            <a:lvl8pPr lvl="7">
              <a:buNone/>
              <a:defRPr sz="1300">
                <a:solidFill>
                  <a:schemeClr val="lt1"/>
                </a:solidFill>
              </a:defRPr>
            </a:lvl8pPr>
            <a:lvl9pPr lvl="8">
              <a:buNone/>
              <a:defRPr sz="13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7999663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Logo Shape Rose">
  <p:cSld name="Title Slide Logo Shape Rose"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0" name="Google Shape;320;p54"/>
          <p:cNvGrpSpPr/>
          <p:nvPr/>
        </p:nvGrpSpPr>
        <p:grpSpPr>
          <a:xfrm>
            <a:off x="0" y="0"/>
            <a:ext cx="8914102" cy="6858001"/>
            <a:chOff x="0" y="0"/>
            <a:chExt cx="8914102" cy="6858001"/>
          </a:xfrm>
        </p:grpSpPr>
        <p:sp>
          <p:nvSpPr>
            <p:cNvPr id="321" name="Google Shape;321;p54"/>
            <p:cNvSpPr/>
            <p:nvPr/>
          </p:nvSpPr>
          <p:spPr>
            <a:xfrm>
              <a:off x="0" y="0"/>
              <a:ext cx="8914102" cy="6858001"/>
            </a:xfrm>
            <a:custGeom>
              <a:avLst/>
              <a:gdLst/>
              <a:ahLst/>
              <a:cxnLst/>
              <a:rect l="l" t="t" r="r" b="b"/>
              <a:pathLst>
                <a:path w="8914102" h="6858001" extrusionOk="0">
                  <a:moveTo>
                    <a:pt x="1260764" y="0"/>
                  </a:moveTo>
                  <a:lnTo>
                    <a:pt x="5169189" y="0"/>
                  </a:lnTo>
                  <a:lnTo>
                    <a:pt x="5169189" y="765175"/>
                  </a:lnTo>
                  <a:lnTo>
                    <a:pt x="5937540" y="765175"/>
                  </a:lnTo>
                  <a:lnTo>
                    <a:pt x="5937540" y="1957388"/>
                  </a:lnTo>
                  <a:lnTo>
                    <a:pt x="7920327" y="1957388"/>
                  </a:lnTo>
                  <a:lnTo>
                    <a:pt x="7920327" y="4899025"/>
                  </a:lnTo>
                  <a:lnTo>
                    <a:pt x="8914102" y="4899025"/>
                  </a:lnTo>
                  <a:lnTo>
                    <a:pt x="8914102" y="6858000"/>
                  </a:lnTo>
                  <a:lnTo>
                    <a:pt x="7920327" y="6858000"/>
                  </a:lnTo>
                  <a:lnTo>
                    <a:pt x="5937540" y="6858000"/>
                  </a:lnTo>
                  <a:lnTo>
                    <a:pt x="5169189" y="6858000"/>
                  </a:lnTo>
                  <a:lnTo>
                    <a:pt x="3705515" y="6858000"/>
                  </a:lnTo>
                  <a:lnTo>
                    <a:pt x="1260764" y="6858000"/>
                  </a:lnTo>
                  <a:lnTo>
                    <a:pt x="1260764" y="6858001"/>
                  </a:lnTo>
                  <a:lnTo>
                    <a:pt x="0" y="6858001"/>
                  </a:lnTo>
                  <a:lnTo>
                    <a:pt x="0" y="1"/>
                  </a:lnTo>
                  <a:lnTo>
                    <a:pt x="1260764" y="1"/>
                  </a:lnTo>
                  <a:close/>
                </a:path>
              </a:pathLst>
            </a:custGeom>
            <a:solidFill>
              <a:srgbClr val="D9395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22" name="Google Shape;322;p54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85139" y="5330952"/>
              <a:ext cx="1636776" cy="135118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3" name="Google Shape;323;p54"/>
          <p:cNvSpPr txBox="1">
            <a:spLocks noGrp="1"/>
          </p:cNvSpPr>
          <p:nvPr>
            <p:ph type="ctrTitle"/>
          </p:nvPr>
        </p:nvSpPr>
        <p:spPr>
          <a:xfrm>
            <a:off x="442913" y="1009185"/>
            <a:ext cx="5258700" cy="24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Georgia"/>
              <a:buNone/>
              <a:defRPr sz="5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24" name="Google Shape;324;p54"/>
          <p:cNvSpPr txBox="1">
            <a:spLocks noGrp="1"/>
          </p:cNvSpPr>
          <p:nvPr>
            <p:ph type="subTitle" idx="1"/>
          </p:nvPr>
        </p:nvSpPr>
        <p:spPr>
          <a:xfrm>
            <a:off x="442914" y="3749040"/>
            <a:ext cx="52587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5" name="Google Shape;325;p54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004500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ull Content - Subtitle">
  <p:cSld name="Title and Full Content - Subtitle"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55"/>
          <p:cNvSpPr txBox="1">
            <a:spLocks noGrp="1"/>
          </p:cNvSpPr>
          <p:nvPr>
            <p:ph type="body" idx="1"/>
          </p:nvPr>
        </p:nvSpPr>
        <p:spPr>
          <a:xfrm>
            <a:off x="442925" y="1446600"/>
            <a:ext cx="11306100" cy="47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8" name="Google Shape;328;p55"/>
          <p:cNvSpPr txBox="1">
            <a:spLocks noGrp="1"/>
          </p:cNvSpPr>
          <p:nvPr>
            <p:ph type="title"/>
          </p:nvPr>
        </p:nvSpPr>
        <p:spPr>
          <a:xfrm>
            <a:off x="442913" y="430514"/>
            <a:ext cx="11306100" cy="5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29" name="Google Shape;329;p55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30" name="Google Shape;330;p55"/>
          <p:cNvSpPr txBox="1">
            <a:spLocks noGrp="1"/>
          </p:cNvSpPr>
          <p:nvPr>
            <p:ph type="subTitle" idx="2"/>
          </p:nvPr>
        </p:nvSpPr>
        <p:spPr>
          <a:xfrm>
            <a:off x="442912" y="933433"/>
            <a:ext cx="11306100" cy="8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5344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A5CEA-DB3C-4BFB-81FD-F8D907E0B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36C7D-9532-415B-89D0-4EB3FAC34D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225B24-53E3-423C-9630-474DE51053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D7B414-53EA-4C9D-90BD-5CF920B57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497C0C-B454-4D69-AB36-7DF63D6E3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6B1FF6-CAAB-4439-A756-7CD795FC7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98609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Content - Subtitle">
  <p:cSld name="One Column Content - Subtitle"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56"/>
          <p:cNvSpPr txBox="1">
            <a:spLocks noGrp="1"/>
          </p:cNvSpPr>
          <p:nvPr>
            <p:ph type="body" idx="1"/>
          </p:nvPr>
        </p:nvSpPr>
        <p:spPr>
          <a:xfrm>
            <a:off x="442914" y="2103438"/>
            <a:ext cx="35289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3" name="Google Shape;333;p56"/>
          <p:cNvSpPr txBox="1">
            <a:spLocks noGrp="1"/>
          </p:cNvSpPr>
          <p:nvPr>
            <p:ph type="title"/>
          </p:nvPr>
        </p:nvSpPr>
        <p:spPr>
          <a:xfrm>
            <a:off x="442913" y="430514"/>
            <a:ext cx="11306100" cy="5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34" name="Google Shape;334;p56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35" name="Google Shape;335;p56"/>
          <p:cNvSpPr txBox="1">
            <a:spLocks noGrp="1"/>
          </p:cNvSpPr>
          <p:nvPr>
            <p:ph type="subTitle" idx="2"/>
          </p:nvPr>
        </p:nvSpPr>
        <p:spPr>
          <a:xfrm>
            <a:off x="442912" y="933433"/>
            <a:ext cx="11306100" cy="8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2421430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 - Subtitle">
  <p:cSld name="Two Content - Subtitle"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57"/>
          <p:cNvSpPr txBox="1">
            <a:spLocks noGrp="1"/>
          </p:cNvSpPr>
          <p:nvPr>
            <p:ph type="body" idx="1"/>
          </p:nvPr>
        </p:nvSpPr>
        <p:spPr>
          <a:xfrm>
            <a:off x="442913" y="2103438"/>
            <a:ext cx="54738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8" name="Google Shape;338;p57"/>
          <p:cNvSpPr txBox="1">
            <a:spLocks noGrp="1"/>
          </p:cNvSpPr>
          <p:nvPr>
            <p:ph type="body" idx="2"/>
          </p:nvPr>
        </p:nvSpPr>
        <p:spPr>
          <a:xfrm>
            <a:off x="6275388" y="2103437"/>
            <a:ext cx="54738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9" name="Google Shape;339;p57"/>
          <p:cNvSpPr txBox="1">
            <a:spLocks noGrp="1"/>
          </p:cNvSpPr>
          <p:nvPr>
            <p:ph type="title"/>
          </p:nvPr>
        </p:nvSpPr>
        <p:spPr>
          <a:xfrm>
            <a:off x="442913" y="430514"/>
            <a:ext cx="11306100" cy="5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0" name="Google Shape;340;p57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41" name="Google Shape;341;p57"/>
          <p:cNvSpPr txBox="1">
            <a:spLocks noGrp="1"/>
          </p:cNvSpPr>
          <p:nvPr>
            <p:ph type="subTitle" idx="3"/>
          </p:nvPr>
        </p:nvSpPr>
        <p:spPr>
          <a:xfrm>
            <a:off x="442912" y="933433"/>
            <a:ext cx="11306100" cy="8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7556701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Image - Subtitle">
  <p:cSld name="Content and Image - Subtitle"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58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58"/>
          <p:cNvSpPr txBox="1">
            <a:spLocks noGrp="1"/>
          </p:cNvSpPr>
          <p:nvPr>
            <p:ph type="body" idx="1"/>
          </p:nvPr>
        </p:nvSpPr>
        <p:spPr>
          <a:xfrm>
            <a:off x="442913" y="2103438"/>
            <a:ext cx="53178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5" name="Google Shape;345;p58"/>
          <p:cNvSpPr txBox="1">
            <a:spLocks noGrp="1"/>
          </p:cNvSpPr>
          <p:nvPr>
            <p:ph type="title"/>
          </p:nvPr>
        </p:nvSpPr>
        <p:spPr>
          <a:xfrm>
            <a:off x="442914" y="430514"/>
            <a:ext cx="5317800" cy="5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6" name="Google Shape;346;p58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47" name="Google Shape;347;p58"/>
          <p:cNvSpPr txBox="1">
            <a:spLocks noGrp="1"/>
          </p:cNvSpPr>
          <p:nvPr>
            <p:ph type="subTitle" idx="2"/>
          </p:nvPr>
        </p:nvSpPr>
        <p:spPr>
          <a:xfrm>
            <a:off x="442912" y="933433"/>
            <a:ext cx="5317800" cy="8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7953405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ntent - Subtitle">
  <p:cSld name="Three Content - Subtitle"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59"/>
          <p:cNvSpPr txBox="1">
            <a:spLocks noGrp="1"/>
          </p:cNvSpPr>
          <p:nvPr>
            <p:ph type="body" idx="1"/>
          </p:nvPr>
        </p:nvSpPr>
        <p:spPr>
          <a:xfrm>
            <a:off x="442913" y="2103439"/>
            <a:ext cx="35289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0" name="Google Shape;350;p59"/>
          <p:cNvSpPr txBox="1">
            <a:spLocks noGrp="1"/>
          </p:cNvSpPr>
          <p:nvPr>
            <p:ph type="body" idx="2"/>
          </p:nvPr>
        </p:nvSpPr>
        <p:spPr>
          <a:xfrm>
            <a:off x="4332288" y="2103439"/>
            <a:ext cx="35289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1" name="Google Shape;351;p59"/>
          <p:cNvSpPr txBox="1">
            <a:spLocks noGrp="1"/>
          </p:cNvSpPr>
          <p:nvPr>
            <p:ph type="body" idx="3"/>
          </p:nvPr>
        </p:nvSpPr>
        <p:spPr>
          <a:xfrm>
            <a:off x="8220076" y="2103439"/>
            <a:ext cx="35289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2" name="Google Shape;352;p59"/>
          <p:cNvSpPr txBox="1">
            <a:spLocks noGrp="1"/>
          </p:cNvSpPr>
          <p:nvPr>
            <p:ph type="title"/>
          </p:nvPr>
        </p:nvSpPr>
        <p:spPr>
          <a:xfrm>
            <a:off x="442913" y="430514"/>
            <a:ext cx="11306100" cy="5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53" name="Google Shape;353;p59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54" name="Google Shape;354;p59"/>
          <p:cNvSpPr txBox="1">
            <a:spLocks noGrp="1"/>
          </p:cNvSpPr>
          <p:nvPr>
            <p:ph type="subTitle" idx="4"/>
          </p:nvPr>
        </p:nvSpPr>
        <p:spPr>
          <a:xfrm>
            <a:off x="442912" y="933433"/>
            <a:ext cx="11306100" cy="8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726547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Content - Subtitle">
  <p:cSld name="Four Content - Subtitle"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60"/>
          <p:cNvSpPr txBox="1">
            <a:spLocks noGrp="1"/>
          </p:cNvSpPr>
          <p:nvPr>
            <p:ph type="body" idx="1"/>
          </p:nvPr>
        </p:nvSpPr>
        <p:spPr>
          <a:xfrm>
            <a:off x="442913" y="2103438"/>
            <a:ext cx="25560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7" name="Google Shape;357;p60"/>
          <p:cNvSpPr txBox="1">
            <a:spLocks noGrp="1"/>
          </p:cNvSpPr>
          <p:nvPr>
            <p:ph type="body" idx="2"/>
          </p:nvPr>
        </p:nvSpPr>
        <p:spPr>
          <a:xfrm>
            <a:off x="3360613" y="2103438"/>
            <a:ext cx="25560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8" name="Google Shape;358;p60"/>
          <p:cNvSpPr txBox="1">
            <a:spLocks noGrp="1"/>
          </p:cNvSpPr>
          <p:nvPr>
            <p:ph type="body" idx="3"/>
          </p:nvPr>
        </p:nvSpPr>
        <p:spPr>
          <a:xfrm>
            <a:off x="6275388" y="2103438"/>
            <a:ext cx="25560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9" name="Google Shape;359;p60"/>
          <p:cNvSpPr txBox="1">
            <a:spLocks noGrp="1"/>
          </p:cNvSpPr>
          <p:nvPr>
            <p:ph type="body" idx="4"/>
          </p:nvPr>
        </p:nvSpPr>
        <p:spPr>
          <a:xfrm>
            <a:off x="9190163" y="2103438"/>
            <a:ext cx="25560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0" name="Google Shape;360;p60"/>
          <p:cNvSpPr txBox="1">
            <a:spLocks noGrp="1"/>
          </p:cNvSpPr>
          <p:nvPr>
            <p:ph type="title"/>
          </p:nvPr>
        </p:nvSpPr>
        <p:spPr>
          <a:xfrm>
            <a:off x="442913" y="430514"/>
            <a:ext cx="11306100" cy="5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61" name="Google Shape;361;p60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62" name="Google Shape;362;p60"/>
          <p:cNvSpPr txBox="1">
            <a:spLocks noGrp="1"/>
          </p:cNvSpPr>
          <p:nvPr>
            <p:ph type="subTitle" idx="5"/>
          </p:nvPr>
        </p:nvSpPr>
        <p:spPr>
          <a:xfrm>
            <a:off x="442912" y="933433"/>
            <a:ext cx="11306100" cy="8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6389342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ive Content - Subtitle">
  <p:cSld name="Five Content - Subtitle"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61"/>
          <p:cNvSpPr txBox="1">
            <a:spLocks noGrp="1"/>
          </p:cNvSpPr>
          <p:nvPr>
            <p:ph type="body" idx="1"/>
          </p:nvPr>
        </p:nvSpPr>
        <p:spPr>
          <a:xfrm>
            <a:off x="442913" y="2103438"/>
            <a:ext cx="19728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5" name="Google Shape;365;p61"/>
          <p:cNvSpPr txBox="1">
            <a:spLocks noGrp="1"/>
          </p:cNvSpPr>
          <p:nvPr>
            <p:ph type="body" idx="2"/>
          </p:nvPr>
        </p:nvSpPr>
        <p:spPr>
          <a:xfrm>
            <a:off x="2777045" y="2103438"/>
            <a:ext cx="19728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6" name="Google Shape;366;p61"/>
          <p:cNvSpPr txBox="1">
            <a:spLocks noGrp="1"/>
          </p:cNvSpPr>
          <p:nvPr>
            <p:ph type="body" idx="3"/>
          </p:nvPr>
        </p:nvSpPr>
        <p:spPr>
          <a:xfrm>
            <a:off x="5111177" y="2103438"/>
            <a:ext cx="19728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7" name="Google Shape;367;p61"/>
          <p:cNvSpPr txBox="1">
            <a:spLocks noGrp="1"/>
          </p:cNvSpPr>
          <p:nvPr>
            <p:ph type="body" idx="4"/>
          </p:nvPr>
        </p:nvSpPr>
        <p:spPr>
          <a:xfrm>
            <a:off x="7445309" y="2103438"/>
            <a:ext cx="19728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8" name="Google Shape;368;p61"/>
          <p:cNvSpPr txBox="1">
            <a:spLocks noGrp="1"/>
          </p:cNvSpPr>
          <p:nvPr>
            <p:ph type="body" idx="5"/>
          </p:nvPr>
        </p:nvSpPr>
        <p:spPr>
          <a:xfrm>
            <a:off x="9779443" y="2103438"/>
            <a:ext cx="19728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9" name="Google Shape;369;p61"/>
          <p:cNvSpPr txBox="1">
            <a:spLocks noGrp="1"/>
          </p:cNvSpPr>
          <p:nvPr>
            <p:ph type="title"/>
          </p:nvPr>
        </p:nvSpPr>
        <p:spPr>
          <a:xfrm>
            <a:off x="442913" y="430514"/>
            <a:ext cx="11306100" cy="5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70" name="Google Shape;370;p61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71" name="Google Shape;371;p61"/>
          <p:cNvSpPr txBox="1">
            <a:spLocks noGrp="1"/>
          </p:cNvSpPr>
          <p:nvPr>
            <p:ph type="subTitle" idx="6"/>
          </p:nvPr>
        </p:nvSpPr>
        <p:spPr>
          <a:xfrm>
            <a:off x="442912" y="933433"/>
            <a:ext cx="11306100" cy="8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1960504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Images - Subtitle">
  <p:cSld name="Three Images - Subtitle"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62"/>
          <p:cNvSpPr/>
          <p:nvPr/>
        </p:nvSpPr>
        <p:spPr>
          <a:xfrm>
            <a:off x="442911" y="2100263"/>
            <a:ext cx="3528900" cy="30174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62"/>
          <p:cNvSpPr/>
          <p:nvPr/>
        </p:nvSpPr>
        <p:spPr>
          <a:xfrm>
            <a:off x="4331493" y="2100263"/>
            <a:ext cx="3528900" cy="30174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62"/>
          <p:cNvSpPr/>
          <p:nvPr/>
        </p:nvSpPr>
        <p:spPr>
          <a:xfrm>
            <a:off x="8220075" y="2100263"/>
            <a:ext cx="3528900" cy="30174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62"/>
          <p:cNvSpPr txBox="1">
            <a:spLocks noGrp="1"/>
          </p:cNvSpPr>
          <p:nvPr>
            <p:ph type="body" idx="1"/>
          </p:nvPr>
        </p:nvSpPr>
        <p:spPr>
          <a:xfrm>
            <a:off x="442913" y="5280025"/>
            <a:ext cx="3528900" cy="8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7" name="Google Shape;377;p62"/>
          <p:cNvSpPr txBox="1">
            <a:spLocks noGrp="1"/>
          </p:cNvSpPr>
          <p:nvPr>
            <p:ph type="body" idx="2"/>
          </p:nvPr>
        </p:nvSpPr>
        <p:spPr>
          <a:xfrm>
            <a:off x="4331495" y="5280025"/>
            <a:ext cx="3528900" cy="8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8" name="Google Shape;378;p62"/>
          <p:cNvSpPr txBox="1">
            <a:spLocks noGrp="1"/>
          </p:cNvSpPr>
          <p:nvPr>
            <p:ph type="body" idx="3"/>
          </p:nvPr>
        </p:nvSpPr>
        <p:spPr>
          <a:xfrm>
            <a:off x="8220076" y="5280025"/>
            <a:ext cx="3528900" cy="8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9" name="Google Shape;379;p62"/>
          <p:cNvSpPr txBox="1">
            <a:spLocks noGrp="1"/>
          </p:cNvSpPr>
          <p:nvPr>
            <p:ph type="title"/>
          </p:nvPr>
        </p:nvSpPr>
        <p:spPr>
          <a:xfrm>
            <a:off x="442913" y="430514"/>
            <a:ext cx="11306100" cy="5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0" name="Google Shape;380;p62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81" name="Google Shape;381;p62"/>
          <p:cNvSpPr txBox="1">
            <a:spLocks noGrp="1"/>
          </p:cNvSpPr>
          <p:nvPr>
            <p:ph type="subTitle" idx="4"/>
          </p:nvPr>
        </p:nvSpPr>
        <p:spPr>
          <a:xfrm>
            <a:off x="442912" y="933433"/>
            <a:ext cx="11306100" cy="8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4453746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Text Boxes for Icons - Subtitle">
  <p:cSld name="Four Text Boxes for Icons - Subtitle"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63"/>
          <p:cNvSpPr txBox="1">
            <a:spLocks noGrp="1"/>
          </p:cNvSpPr>
          <p:nvPr>
            <p:ph type="body" idx="1"/>
          </p:nvPr>
        </p:nvSpPr>
        <p:spPr>
          <a:xfrm>
            <a:off x="442913" y="3429000"/>
            <a:ext cx="2560200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4" name="Google Shape;384;p63"/>
          <p:cNvSpPr txBox="1">
            <a:spLocks noGrp="1"/>
          </p:cNvSpPr>
          <p:nvPr>
            <p:ph type="body" idx="2"/>
          </p:nvPr>
        </p:nvSpPr>
        <p:spPr>
          <a:xfrm>
            <a:off x="3358198" y="3429000"/>
            <a:ext cx="2560200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5" name="Google Shape;385;p63"/>
          <p:cNvSpPr txBox="1">
            <a:spLocks noGrp="1"/>
          </p:cNvSpPr>
          <p:nvPr>
            <p:ph type="body" idx="3"/>
          </p:nvPr>
        </p:nvSpPr>
        <p:spPr>
          <a:xfrm>
            <a:off x="6273483" y="3429000"/>
            <a:ext cx="2560200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6" name="Google Shape;386;p63"/>
          <p:cNvSpPr txBox="1">
            <a:spLocks noGrp="1"/>
          </p:cNvSpPr>
          <p:nvPr>
            <p:ph type="body" idx="4"/>
          </p:nvPr>
        </p:nvSpPr>
        <p:spPr>
          <a:xfrm>
            <a:off x="9188767" y="3429000"/>
            <a:ext cx="2560200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7" name="Google Shape;387;p63"/>
          <p:cNvSpPr txBox="1">
            <a:spLocks noGrp="1"/>
          </p:cNvSpPr>
          <p:nvPr>
            <p:ph type="title"/>
          </p:nvPr>
        </p:nvSpPr>
        <p:spPr>
          <a:xfrm>
            <a:off x="442913" y="430514"/>
            <a:ext cx="11306100" cy="5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8" name="Google Shape;388;p63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89" name="Google Shape;389;p63"/>
          <p:cNvSpPr txBox="1">
            <a:spLocks noGrp="1"/>
          </p:cNvSpPr>
          <p:nvPr>
            <p:ph type="subTitle" idx="5"/>
          </p:nvPr>
        </p:nvSpPr>
        <p:spPr>
          <a:xfrm>
            <a:off x="442912" y="933433"/>
            <a:ext cx="11306100" cy="8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2349082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Team Images - Subtitle">
  <p:cSld name="Four Team Images - Subtitle"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64"/>
          <p:cNvSpPr/>
          <p:nvPr/>
        </p:nvSpPr>
        <p:spPr>
          <a:xfrm>
            <a:off x="442912" y="2100263"/>
            <a:ext cx="1326000" cy="13287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64"/>
          <p:cNvSpPr/>
          <p:nvPr/>
        </p:nvSpPr>
        <p:spPr>
          <a:xfrm>
            <a:off x="3359637" y="2100263"/>
            <a:ext cx="1326000" cy="13287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64"/>
          <p:cNvSpPr/>
          <p:nvPr/>
        </p:nvSpPr>
        <p:spPr>
          <a:xfrm>
            <a:off x="6276362" y="2100263"/>
            <a:ext cx="1326000" cy="13287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64"/>
          <p:cNvSpPr/>
          <p:nvPr/>
        </p:nvSpPr>
        <p:spPr>
          <a:xfrm>
            <a:off x="9193088" y="2100263"/>
            <a:ext cx="1326000" cy="13287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p64"/>
          <p:cNvSpPr txBox="1">
            <a:spLocks noGrp="1"/>
          </p:cNvSpPr>
          <p:nvPr>
            <p:ph type="body" idx="1"/>
          </p:nvPr>
        </p:nvSpPr>
        <p:spPr>
          <a:xfrm>
            <a:off x="442912" y="3657600"/>
            <a:ext cx="2560200" cy="25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6" name="Google Shape;396;p64"/>
          <p:cNvSpPr txBox="1">
            <a:spLocks noGrp="1"/>
          </p:cNvSpPr>
          <p:nvPr>
            <p:ph type="body" idx="2"/>
          </p:nvPr>
        </p:nvSpPr>
        <p:spPr>
          <a:xfrm>
            <a:off x="3358197" y="3657600"/>
            <a:ext cx="2560200" cy="25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7" name="Google Shape;397;p64"/>
          <p:cNvSpPr txBox="1">
            <a:spLocks noGrp="1"/>
          </p:cNvSpPr>
          <p:nvPr>
            <p:ph type="body" idx="3"/>
          </p:nvPr>
        </p:nvSpPr>
        <p:spPr>
          <a:xfrm>
            <a:off x="6273482" y="3657600"/>
            <a:ext cx="2560200" cy="25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8" name="Google Shape;398;p64"/>
          <p:cNvSpPr txBox="1">
            <a:spLocks noGrp="1"/>
          </p:cNvSpPr>
          <p:nvPr>
            <p:ph type="body" idx="4"/>
          </p:nvPr>
        </p:nvSpPr>
        <p:spPr>
          <a:xfrm>
            <a:off x="9188767" y="3657600"/>
            <a:ext cx="2560200" cy="25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9" name="Google Shape;399;p64"/>
          <p:cNvSpPr txBox="1">
            <a:spLocks noGrp="1"/>
          </p:cNvSpPr>
          <p:nvPr>
            <p:ph type="title"/>
          </p:nvPr>
        </p:nvSpPr>
        <p:spPr>
          <a:xfrm>
            <a:off x="442913" y="430514"/>
            <a:ext cx="11306100" cy="5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00" name="Google Shape;400;p64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01" name="Google Shape;401;p64"/>
          <p:cNvSpPr txBox="1">
            <a:spLocks noGrp="1"/>
          </p:cNvSpPr>
          <p:nvPr>
            <p:ph type="subTitle" idx="5"/>
          </p:nvPr>
        </p:nvSpPr>
        <p:spPr>
          <a:xfrm>
            <a:off x="442912" y="933433"/>
            <a:ext cx="11306100" cy="8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9814151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Chart - Subtitle">
  <p:cSld name="One Column Chart - Subtitle"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65"/>
          <p:cNvSpPr txBox="1">
            <a:spLocks noGrp="1"/>
          </p:cNvSpPr>
          <p:nvPr>
            <p:ph type="body" idx="1"/>
          </p:nvPr>
        </p:nvSpPr>
        <p:spPr>
          <a:xfrm>
            <a:off x="442914" y="2103438"/>
            <a:ext cx="35289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4" name="Google Shape;404;p65"/>
          <p:cNvSpPr txBox="1">
            <a:spLocks noGrp="1"/>
          </p:cNvSpPr>
          <p:nvPr>
            <p:ph type="title"/>
          </p:nvPr>
        </p:nvSpPr>
        <p:spPr>
          <a:xfrm>
            <a:off x="442913" y="430514"/>
            <a:ext cx="11306100" cy="5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05" name="Google Shape;405;p65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06" name="Google Shape;406;p65"/>
          <p:cNvSpPr txBox="1">
            <a:spLocks noGrp="1"/>
          </p:cNvSpPr>
          <p:nvPr>
            <p:ph type="subTitle" idx="2"/>
          </p:nvPr>
        </p:nvSpPr>
        <p:spPr>
          <a:xfrm>
            <a:off x="442912" y="933433"/>
            <a:ext cx="11306100" cy="8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37630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0ED17-9E6F-4630-B2C5-23D265DD5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E83C1B-46AB-4938-AF68-AD7CCC8DA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FEA5A9-404E-4DBD-84C9-FCD1A9AD78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AABBE6-A115-4DBC-AAA3-84F80B53D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EBF78D-C45F-449A-B5BB-3E5D0919D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BDF58D-9DBC-4F28-B8A8-270C2F0C2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38784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Rose Manual">
  <p:cSld name="Section Header Rose Manual">
    <p:bg>
      <p:bgPr>
        <a:solidFill>
          <a:srgbClr val="D93954"/>
        </a:solidFill>
        <a:effectLst/>
      </p:bgPr>
    </p:bg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66"/>
          <p:cNvSpPr txBox="1">
            <a:spLocks noGrp="1"/>
          </p:cNvSpPr>
          <p:nvPr>
            <p:ph type="title"/>
          </p:nvPr>
        </p:nvSpPr>
        <p:spPr>
          <a:xfrm>
            <a:off x="442913" y="428625"/>
            <a:ext cx="1374600" cy="196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0"/>
              <a:buFont typeface="Arial"/>
              <a:buNone/>
              <a:defRPr sz="1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09" name="Google Shape;409;p66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2612932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67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6882267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: One">
  <p:cSld name="Content: One"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3" name="Google Shape;413;p68"/>
          <p:cNvPicPr preferRelativeResize="0"/>
          <p:nvPr/>
        </p:nvPicPr>
        <p:blipFill/>
        <p:spPr>
          <a:xfrm>
            <a:off x="2117" y="1588"/>
            <a:ext cx="900" cy="9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414" name="Google Shape;414;p68"/>
          <p:cNvSpPr txBox="1">
            <a:spLocks noGrp="1"/>
          </p:cNvSpPr>
          <p:nvPr>
            <p:ph type="body" idx="1"/>
          </p:nvPr>
        </p:nvSpPr>
        <p:spPr>
          <a:xfrm>
            <a:off x="732600" y="1676400"/>
            <a:ext cx="107697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eorgia"/>
              <a:buChar char="­"/>
              <a:defRPr sz="16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eorgia"/>
              <a:buChar char="●"/>
              <a:defRPr sz="16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eorgia"/>
              <a:buChar char="―"/>
              <a:defRPr sz="16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eorgia"/>
              <a:buChar char="○"/>
              <a:defRPr sz="16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eorgia"/>
              <a:buChar char="&gt;"/>
              <a:defRPr sz="16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eorgia"/>
              <a:buChar char="■"/>
              <a:defRPr sz="16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eorgia"/>
              <a:buChar char="●"/>
              <a:defRPr sz="16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Georgia"/>
              <a:buChar char="○"/>
              <a:defRPr sz="16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900"/>
              </a:spcBef>
              <a:spcAft>
                <a:spcPts val="900"/>
              </a:spcAft>
              <a:buClr>
                <a:schemeClr val="dk2"/>
              </a:buClr>
              <a:buSzPts val="1600"/>
              <a:buFont typeface="Georgia"/>
              <a:buChar char="■"/>
              <a:defRPr sz="16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415" name="Google Shape;415;p68"/>
          <p:cNvSpPr txBox="1">
            <a:spLocks noGrp="1"/>
          </p:cNvSpPr>
          <p:nvPr>
            <p:ph type="title"/>
          </p:nvPr>
        </p:nvSpPr>
        <p:spPr>
          <a:xfrm>
            <a:off x="781641" y="686309"/>
            <a:ext cx="104481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2200" b="1" i="1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Georgia"/>
              <a:buNone/>
              <a:defRPr sz="2200" b="1" i="1">
                <a:latin typeface="Georgia"/>
                <a:ea typeface="Georgia"/>
                <a:cs typeface="Georgia"/>
                <a:sym typeface="Georgi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1">
                <a:latin typeface="Georgia"/>
                <a:ea typeface="Georgia"/>
                <a:cs typeface="Georgia"/>
                <a:sym typeface="Georgi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1">
                <a:latin typeface="Georgia"/>
                <a:ea typeface="Georgia"/>
                <a:cs typeface="Georgia"/>
                <a:sym typeface="Georgi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1">
                <a:latin typeface="Georgia"/>
                <a:ea typeface="Georgia"/>
                <a:cs typeface="Georgia"/>
                <a:sym typeface="Georgia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1">
                <a:latin typeface="Georgia"/>
                <a:ea typeface="Georgia"/>
                <a:cs typeface="Georgia"/>
                <a:sym typeface="Georgia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1">
                <a:latin typeface="Georgia"/>
                <a:ea typeface="Georgia"/>
                <a:cs typeface="Georgia"/>
                <a:sym typeface="Georgia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1">
                <a:latin typeface="Georgia"/>
                <a:ea typeface="Georgia"/>
                <a:cs typeface="Georgia"/>
                <a:sym typeface="Georgia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1"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416" name="Google Shape;416;p68"/>
          <p:cNvSpPr txBox="1"/>
          <p:nvPr/>
        </p:nvSpPr>
        <p:spPr>
          <a:xfrm>
            <a:off x="711200" y="6400800"/>
            <a:ext cx="3006000" cy="3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PwC</a:t>
            </a:r>
            <a:endParaRPr/>
          </a:p>
        </p:txBody>
      </p:sp>
      <p:sp>
        <p:nvSpPr>
          <p:cNvPr id="417" name="Google Shape;417;p68"/>
          <p:cNvSpPr txBox="1">
            <a:spLocks noGrp="1"/>
          </p:cNvSpPr>
          <p:nvPr>
            <p:ph type="sldNum" idx="12"/>
          </p:nvPr>
        </p:nvSpPr>
        <p:spPr>
          <a:xfrm>
            <a:off x="10749200" y="6400801"/>
            <a:ext cx="731700" cy="3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599724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69"/>
          <p:cNvSpPr txBox="1">
            <a:spLocks noGrp="1"/>
          </p:cNvSpPr>
          <p:nvPr>
            <p:ph type="sldNum" idx="12"/>
          </p:nvPr>
        </p:nvSpPr>
        <p:spPr>
          <a:xfrm>
            <a:off x="8168217" y="6492240"/>
            <a:ext cx="34140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20" name="Google Shape;420;p69"/>
          <p:cNvSpPr txBox="1">
            <a:spLocks noGrp="1"/>
          </p:cNvSpPr>
          <p:nvPr>
            <p:ph type="title"/>
          </p:nvPr>
        </p:nvSpPr>
        <p:spPr>
          <a:xfrm>
            <a:off x="609600" y="457200"/>
            <a:ext cx="109728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eorgia"/>
              <a:buNone/>
              <a:defRPr sz="2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495940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1">
  <p:cSld name="Title and Content 1"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70"/>
          <p:cNvSpPr/>
          <p:nvPr/>
        </p:nvSpPr>
        <p:spPr>
          <a:xfrm>
            <a:off x="2117" y="1588"/>
            <a:ext cx="2100" cy="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p70"/>
          <p:cNvSpPr txBox="1">
            <a:spLocks noGrp="1"/>
          </p:cNvSpPr>
          <p:nvPr>
            <p:ph type="body" idx="1"/>
          </p:nvPr>
        </p:nvSpPr>
        <p:spPr>
          <a:xfrm>
            <a:off x="609600" y="2103439"/>
            <a:ext cx="10972800" cy="4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4" name="Google Shape;424;p70"/>
          <p:cNvSpPr txBox="1">
            <a:spLocks noGrp="1"/>
          </p:cNvSpPr>
          <p:nvPr>
            <p:ph type="sldNum" idx="12"/>
          </p:nvPr>
        </p:nvSpPr>
        <p:spPr>
          <a:xfrm>
            <a:off x="8168217" y="6492240"/>
            <a:ext cx="34140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25" name="Google Shape;425;p70"/>
          <p:cNvSpPr txBox="1">
            <a:spLocks noGrp="1"/>
          </p:cNvSpPr>
          <p:nvPr>
            <p:ph type="title"/>
          </p:nvPr>
        </p:nvSpPr>
        <p:spPr>
          <a:xfrm>
            <a:off x="609600" y="457200"/>
            <a:ext cx="109728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eorgia"/>
              <a:buNone/>
              <a:defRPr sz="2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6173214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 General slide">
  <p:cSld name="A General slide"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71"/>
          <p:cNvSpPr txBox="1">
            <a:spLocks noGrp="1"/>
          </p:cNvSpPr>
          <p:nvPr>
            <p:ph type="sldNum" idx="12"/>
          </p:nvPr>
        </p:nvSpPr>
        <p:spPr>
          <a:xfrm>
            <a:off x="9984296" y="6492240"/>
            <a:ext cx="17649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428" name="Google Shape;428;p71"/>
          <p:cNvCxnSpPr/>
          <p:nvPr/>
        </p:nvCxnSpPr>
        <p:spPr>
          <a:xfrm>
            <a:off x="445533" y="6282333"/>
            <a:ext cx="11300700" cy="25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25441927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ull Content 1">
  <p:cSld name="Title and Full Content 1"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72"/>
          <p:cNvSpPr txBox="1">
            <a:spLocks noGrp="1"/>
          </p:cNvSpPr>
          <p:nvPr>
            <p:ph type="title"/>
          </p:nvPr>
        </p:nvSpPr>
        <p:spPr>
          <a:xfrm>
            <a:off x="442913" y="432000"/>
            <a:ext cx="11306100" cy="8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1" name="Google Shape;431;p72"/>
          <p:cNvSpPr txBox="1">
            <a:spLocks noGrp="1"/>
          </p:cNvSpPr>
          <p:nvPr>
            <p:ph type="body" idx="1"/>
          </p:nvPr>
        </p:nvSpPr>
        <p:spPr>
          <a:xfrm>
            <a:off x="442913" y="2103120"/>
            <a:ext cx="11306100" cy="40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2" name="Google Shape;432;p72"/>
          <p:cNvSpPr txBox="1">
            <a:spLocks noGrp="1"/>
          </p:cNvSpPr>
          <p:nvPr>
            <p:ph type="sldNum" idx="12"/>
          </p:nvPr>
        </p:nvSpPr>
        <p:spPr>
          <a:xfrm>
            <a:off x="9984296" y="6492240"/>
            <a:ext cx="17649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33" name="Google Shape;433;p72"/>
          <p:cNvSpPr txBox="1">
            <a:spLocks noGrp="1"/>
          </p:cNvSpPr>
          <p:nvPr>
            <p:ph type="dt" idx="10"/>
          </p:nvPr>
        </p:nvSpPr>
        <p:spPr>
          <a:xfrm>
            <a:off x="9984296" y="6355080"/>
            <a:ext cx="17649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4" name="Google Shape;434;p72"/>
          <p:cNvSpPr txBox="1">
            <a:spLocks noGrp="1"/>
          </p:cNvSpPr>
          <p:nvPr>
            <p:ph type="ftr" idx="11"/>
          </p:nvPr>
        </p:nvSpPr>
        <p:spPr>
          <a:xfrm>
            <a:off x="442912" y="6355080"/>
            <a:ext cx="54738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619410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pty no footer">
  <p:cSld name="Empty no footer"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4333443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51.xml"/><Relationship Id="rId21" Type="http://schemas.openxmlformats.org/officeDocument/2006/relationships/slideLayout" Target="../slideLayouts/slideLayout46.xml"/><Relationship Id="rId42" Type="http://schemas.openxmlformats.org/officeDocument/2006/relationships/slideLayout" Target="../slideLayouts/slideLayout67.xml"/><Relationship Id="rId47" Type="http://schemas.openxmlformats.org/officeDocument/2006/relationships/slideLayout" Target="../slideLayouts/slideLayout72.xml"/><Relationship Id="rId63" Type="http://schemas.openxmlformats.org/officeDocument/2006/relationships/slideLayout" Target="../slideLayouts/slideLayout88.xml"/><Relationship Id="rId68" Type="http://schemas.openxmlformats.org/officeDocument/2006/relationships/slideLayout" Target="../slideLayouts/slideLayout93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9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32" Type="http://schemas.openxmlformats.org/officeDocument/2006/relationships/slideLayout" Target="../slideLayouts/slideLayout57.xml"/><Relationship Id="rId37" Type="http://schemas.openxmlformats.org/officeDocument/2006/relationships/slideLayout" Target="../slideLayouts/slideLayout62.xml"/><Relationship Id="rId40" Type="http://schemas.openxmlformats.org/officeDocument/2006/relationships/slideLayout" Target="../slideLayouts/slideLayout65.xml"/><Relationship Id="rId45" Type="http://schemas.openxmlformats.org/officeDocument/2006/relationships/slideLayout" Target="../slideLayouts/slideLayout70.xml"/><Relationship Id="rId53" Type="http://schemas.openxmlformats.org/officeDocument/2006/relationships/slideLayout" Target="../slideLayouts/slideLayout78.xml"/><Relationship Id="rId58" Type="http://schemas.openxmlformats.org/officeDocument/2006/relationships/slideLayout" Target="../slideLayouts/slideLayout83.xml"/><Relationship Id="rId66" Type="http://schemas.openxmlformats.org/officeDocument/2006/relationships/slideLayout" Target="../slideLayouts/slideLayout91.xml"/><Relationship Id="rId5" Type="http://schemas.openxmlformats.org/officeDocument/2006/relationships/slideLayout" Target="../slideLayouts/slideLayout30.xml"/><Relationship Id="rId61" Type="http://schemas.openxmlformats.org/officeDocument/2006/relationships/slideLayout" Target="../slideLayouts/slideLayout86.xml"/><Relationship Id="rId1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slideLayout" Target="../slideLayouts/slideLayout52.xml"/><Relationship Id="rId30" Type="http://schemas.openxmlformats.org/officeDocument/2006/relationships/slideLayout" Target="../slideLayouts/slideLayout55.xml"/><Relationship Id="rId35" Type="http://schemas.openxmlformats.org/officeDocument/2006/relationships/slideLayout" Target="../slideLayouts/slideLayout60.xml"/><Relationship Id="rId43" Type="http://schemas.openxmlformats.org/officeDocument/2006/relationships/slideLayout" Target="../slideLayouts/slideLayout68.xml"/><Relationship Id="rId48" Type="http://schemas.openxmlformats.org/officeDocument/2006/relationships/slideLayout" Target="../slideLayouts/slideLayout73.xml"/><Relationship Id="rId56" Type="http://schemas.openxmlformats.org/officeDocument/2006/relationships/slideLayout" Target="../slideLayouts/slideLayout81.xml"/><Relationship Id="rId64" Type="http://schemas.openxmlformats.org/officeDocument/2006/relationships/slideLayout" Target="../slideLayouts/slideLayout89.xml"/><Relationship Id="rId69" Type="http://schemas.openxmlformats.org/officeDocument/2006/relationships/slideLayout" Target="../slideLayouts/slideLayout94.xml"/><Relationship Id="rId8" Type="http://schemas.openxmlformats.org/officeDocument/2006/relationships/slideLayout" Target="../slideLayouts/slideLayout33.xml"/><Relationship Id="rId51" Type="http://schemas.openxmlformats.org/officeDocument/2006/relationships/slideLayout" Target="../slideLayouts/slideLayout76.xml"/><Relationship Id="rId72" Type="http://schemas.openxmlformats.org/officeDocument/2006/relationships/slideLayout" Target="../slideLayouts/slideLayout97.xml"/><Relationship Id="rId3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33" Type="http://schemas.openxmlformats.org/officeDocument/2006/relationships/slideLayout" Target="../slideLayouts/slideLayout58.xml"/><Relationship Id="rId38" Type="http://schemas.openxmlformats.org/officeDocument/2006/relationships/slideLayout" Target="../slideLayouts/slideLayout63.xml"/><Relationship Id="rId46" Type="http://schemas.openxmlformats.org/officeDocument/2006/relationships/slideLayout" Target="../slideLayouts/slideLayout71.xml"/><Relationship Id="rId59" Type="http://schemas.openxmlformats.org/officeDocument/2006/relationships/slideLayout" Target="../slideLayouts/slideLayout84.xml"/><Relationship Id="rId67" Type="http://schemas.openxmlformats.org/officeDocument/2006/relationships/slideLayout" Target="../slideLayouts/slideLayout92.xml"/><Relationship Id="rId20" Type="http://schemas.openxmlformats.org/officeDocument/2006/relationships/slideLayout" Target="../slideLayouts/slideLayout45.xml"/><Relationship Id="rId41" Type="http://schemas.openxmlformats.org/officeDocument/2006/relationships/slideLayout" Target="../slideLayouts/slideLayout66.xml"/><Relationship Id="rId54" Type="http://schemas.openxmlformats.org/officeDocument/2006/relationships/slideLayout" Target="../slideLayouts/slideLayout79.xml"/><Relationship Id="rId62" Type="http://schemas.openxmlformats.org/officeDocument/2006/relationships/slideLayout" Target="../slideLayouts/slideLayout87.xml"/><Relationship Id="rId70" Type="http://schemas.openxmlformats.org/officeDocument/2006/relationships/slideLayout" Target="../slideLayouts/slideLayout9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slideLayout" Target="../slideLayouts/slideLayout53.xml"/><Relationship Id="rId36" Type="http://schemas.openxmlformats.org/officeDocument/2006/relationships/slideLayout" Target="../slideLayouts/slideLayout61.xml"/><Relationship Id="rId49" Type="http://schemas.openxmlformats.org/officeDocument/2006/relationships/slideLayout" Target="../slideLayouts/slideLayout74.xml"/><Relationship Id="rId57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56.xml"/><Relationship Id="rId44" Type="http://schemas.openxmlformats.org/officeDocument/2006/relationships/slideLayout" Target="../slideLayouts/slideLayout69.xml"/><Relationship Id="rId52" Type="http://schemas.openxmlformats.org/officeDocument/2006/relationships/slideLayout" Target="../slideLayouts/slideLayout77.xml"/><Relationship Id="rId60" Type="http://schemas.openxmlformats.org/officeDocument/2006/relationships/slideLayout" Target="../slideLayouts/slideLayout85.xml"/><Relationship Id="rId65" Type="http://schemas.openxmlformats.org/officeDocument/2006/relationships/slideLayout" Target="../slideLayouts/slideLayout90.xml"/><Relationship Id="rId73" Type="http://schemas.openxmlformats.org/officeDocument/2006/relationships/theme" Target="../theme/theme3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39" Type="http://schemas.openxmlformats.org/officeDocument/2006/relationships/slideLayout" Target="../slideLayouts/slideLayout64.xml"/><Relationship Id="rId34" Type="http://schemas.openxmlformats.org/officeDocument/2006/relationships/slideLayout" Target="../slideLayouts/slideLayout59.xml"/><Relationship Id="rId50" Type="http://schemas.openxmlformats.org/officeDocument/2006/relationships/slideLayout" Target="../slideLayouts/slideLayout75.xml"/><Relationship Id="rId55" Type="http://schemas.openxmlformats.org/officeDocument/2006/relationships/slideLayout" Target="../slideLayouts/slideLayout80.xml"/><Relationship Id="rId7" Type="http://schemas.openxmlformats.org/officeDocument/2006/relationships/slideLayout" Target="../slideLayouts/slideLayout32.xml"/><Relationship Id="rId71" Type="http://schemas.openxmlformats.org/officeDocument/2006/relationships/slideLayout" Target="../slideLayouts/slideLayout9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E8D6E2-A9FB-485B-A1DD-CB6856DD2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E640BB-8ED2-40CB-86B0-34FCA999EE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67053-FF42-4172-A854-2397BE2BA6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E7311-C28F-4B2C-9C2C-A2CD4FF53A76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F8C47-7AB4-4011-801E-8093CA5180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BAD53-3480-4841-B0B8-9FD3401FE9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68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2BC4300F-6AC1-6341-8904-6D491BD8ED1B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1C6F33BE-D62F-CC48-B751-CE285A70B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7846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42925" y="432000"/>
            <a:ext cx="11306100" cy="1014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eorgia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42925" y="1446600"/>
            <a:ext cx="11306100" cy="4725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8218489" y="6492240"/>
            <a:ext cx="35307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" name="Google Shape;13;p1"/>
          <p:cNvSpPr txBox="1"/>
          <p:nvPr/>
        </p:nvSpPr>
        <p:spPr>
          <a:xfrm>
            <a:off x="442913" y="6492240"/>
            <a:ext cx="5473800" cy="1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PwC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0479889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  <p:sldLayoutId id="2147483731" r:id="rId16"/>
    <p:sldLayoutId id="2147483732" r:id="rId17"/>
    <p:sldLayoutId id="2147483733" r:id="rId18"/>
    <p:sldLayoutId id="2147483734" r:id="rId19"/>
    <p:sldLayoutId id="2147483735" r:id="rId20"/>
    <p:sldLayoutId id="2147483736" r:id="rId21"/>
    <p:sldLayoutId id="2147483737" r:id="rId22"/>
    <p:sldLayoutId id="2147483738" r:id="rId23"/>
    <p:sldLayoutId id="2147483739" r:id="rId24"/>
    <p:sldLayoutId id="2147483740" r:id="rId25"/>
    <p:sldLayoutId id="2147483741" r:id="rId26"/>
    <p:sldLayoutId id="2147483742" r:id="rId27"/>
    <p:sldLayoutId id="2147483743" r:id="rId28"/>
    <p:sldLayoutId id="2147483744" r:id="rId29"/>
    <p:sldLayoutId id="2147483745" r:id="rId30"/>
    <p:sldLayoutId id="2147483746" r:id="rId31"/>
    <p:sldLayoutId id="2147483747" r:id="rId32"/>
    <p:sldLayoutId id="2147483748" r:id="rId33"/>
    <p:sldLayoutId id="2147483749" r:id="rId34"/>
    <p:sldLayoutId id="2147483750" r:id="rId35"/>
    <p:sldLayoutId id="2147483751" r:id="rId36"/>
    <p:sldLayoutId id="2147483752" r:id="rId37"/>
    <p:sldLayoutId id="2147483753" r:id="rId38"/>
    <p:sldLayoutId id="2147483754" r:id="rId39"/>
    <p:sldLayoutId id="2147483755" r:id="rId40"/>
    <p:sldLayoutId id="2147483756" r:id="rId41"/>
    <p:sldLayoutId id="2147483757" r:id="rId42"/>
    <p:sldLayoutId id="2147483758" r:id="rId43"/>
    <p:sldLayoutId id="2147483759" r:id="rId44"/>
    <p:sldLayoutId id="2147483760" r:id="rId45"/>
    <p:sldLayoutId id="2147483761" r:id="rId46"/>
    <p:sldLayoutId id="2147483762" r:id="rId47"/>
    <p:sldLayoutId id="2147483763" r:id="rId48"/>
    <p:sldLayoutId id="2147483764" r:id="rId49"/>
    <p:sldLayoutId id="2147483765" r:id="rId50"/>
    <p:sldLayoutId id="2147483766" r:id="rId51"/>
    <p:sldLayoutId id="2147483767" r:id="rId52"/>
    <p:sldLayoutId id="2147483768" r:id="rId53"/>
    <p:sldLayoutId id="2147483769" r:id="rId54"/>
    <p:sldLayoutId id="2147483770" r:id="rId55"/>
    <p:sldLayoutId id="2147483771" r:id="rId56"/>
    <p:sldLayoutId id="2147483772" r:id="rId57"/>
    <p:sldLayoutId id="2147483773" r:id="rId58"/>
    <p:sldLayoutId id="2147483774" r:id="rId59"/>
    <p:sldLayoutId id="2147483775" r:id="rId60"/>
    <p:sldLayoutId id="2147483776" r:id="rId61"/>
    <p:sldLayoutId id="2147483777" r:id="rId62"/>
    <p:sldLayoutId id="2147483778" r:id="rId63"/>
    <p:sldLayoutId id="2147483779" r:id="rId64"/>
    <p:sldLayoutId id="2147483780" r:id="rId65"/>
    <p:sldLayoutId id="2147483781" r:id="rId66"/>
    <p:sldLayoutId id="2147483782" r:id="rId67"/>
    <p:sldLayoutId id="2147483783" r:id="rId68"/>
    <p:sldLayoutId id="2147483784" r:id="rId69"/>
    <p:sldLayoutId id="2147483785" r:id="rId70"/>
    <p:sldLayoutId id="2147483786" r:id="rId71"/>
    <p:sldLayoutId id="2147483787" r:id="rId7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pos="279">
          <p15:clr>
            <a:srgbClr val="F26B43"/>
          </p15:clr>
        </p15:guide>
        <p15:guide id="3" pos="7401">
          <p15:clr>
            <a:srgbClr val="F26B43"/>
          </p15:clr>
        </p15:guide>
        <p15:guide id="4" pos="3953">
          <p15:clr>
            <a:srgbClr val="F26B43"/>
          </p15:clr>
        </p15:guide>
        <p15:guide id="5" pos="3727">
          <p15:clr>
            <a:srgbClr val="F26B43"/>
          </p15:clr>
        </p15:guide>
        <p15:guide id="6" orient="horz" pos="3888">
          <p15:clr>
            <a:srgbClr val="F26B43"/>
          </p15:clr>
        </p15:guide>
        <p15:guide id="7" pos="2726">
          <p15:clr>
            <a:srgbClr val="F26B43"/>
          </p15:clr>
        </p15:guide>
        <p15:guide id="8" pos="2502">
          <p15:clr>
            <a:srgbClr val="F26B43"/>
          </p15:clr>
        </p15:guide>
        <p15:guide id="9" pos="4952">
          <p15:clr>
            <a:srgbClr val="F26B43"/>
          </p15:clr>
        </p15:guide>
        <p15:guide id="10" pos="5177">
          <p15:clr>
            <a:srgbClr val="F26B43"/>
          </p15:clr>
        </p15:guide>
        <p15:guide id="11" orient="horz" pos="2160">
          <p15:clr>
            <a:srgbClr val="F26B43"/>
          </p15:clr>
        </p15:guide>
        <p15:guide id="12" orient="horz" pos="1325">
          <p15:clr>
            <a:srgbClr val="F26B43"/>
          </p15:clr>
        </p15:guide>
        <p15:guide id="13" orient="horz" pos="1146">
          <p15:clr>
            <a:srgbClr val="F26B43"/>
          </p15:clr>
        </p15:guide>
        <p15:guide id="14" orient="horz" pos="2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28">
            <a:extLst>
              <a:ext uri="{FF2B5EF4-FFF2-40B4-BE49-F238E27FC236}">
                <a16:creationId xmlns:a16="http://schemas.microsoft.com/office/drawing/2014/main" id="{2215C6C6-E45C-4179-9FC1-E8A4C1D47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FE9FE4C-C9E0-4C54-8010-EA9D29CD4D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1564726" y="1890469"/>
            <a:ext cx="5860051" cy="2079143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6FAD6EF-0374-46BD-901E-E901DCA01F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4847ABE-275E-4DCA-B164-A672D517F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3776B14B-F2F4-4825-8DA8-8C7A0F2B3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466344"/>
            <a:ext cx="11111729" cy="59178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06BB73-7AFF-4F8E-BE22-31CDCC239C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370"/>
          <a:stretch/>
        </p:blipFill>
        <p:spPr>
          <a:xfrm>
            <a:off x="838200" y="704765"/>
            <a:ext cx="10628376" cy="54400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351000-E92E-4A2A-955C-2CF8C90167E2}"/>
              </a:ext>
            </a:extLst>
          </p:cNvPr>
          <p:cNvSpPr txBox="1"/>
          <p:nvPr/>
        </p:nvSpPr>
        <p:spPr>
          <a:xfrm>
            <a:off x="1352550" y="1143000"/>
            <a:ext cx="97821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Experiential Learning Summit Series:</a:t>
            </a:r>
          </a:p>
          <a:p>
            <a:pPr algn="ctr"/>
            <a:r>
              <a:rPr lang="en-US" sz="48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Clarifying the Transferable Skills</a:t>
            </a:r>
          </a:p>
        </p:txBody>
      </p:sp>
    </p:spTree>
    <p:extLst>
      <p:ext uri="{BB962C8B-B14F-4D97-AF65-F5344CB8AC3E}">
        <p14:creationId xmlns:p14="http://schemas.microsoft.com/office/powerpoint/2010/main" val="3784414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F4403-7A83-4C43-B5CC-577C66760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1947" y="180974"/>
            <a:ext cx="3544253" cy="63241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>
                <a:solidFill>
                  <a:srgbClr val="C00000"/>
                </a:solidFill>
                <a:latin typeface="Miriam" panose="020B0604020202020204" pitchFamily="34" charset="-79"/>
                <a:cs typeface="Miriam" panose="020B0604020202020204" pitchFamily="34" charset="-79"/>
              </a:rPr>
              <a:t>Agenda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67A201-FB17-4FD6-9515-6725BAE738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813"/>
          <a:stretch/>
        </p:blipFill>
        <p:spPr>
          <a:xfrm>
            <a:off x="659130" y="1849843"/>
            <a:ext cx="10713720" cy="556060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805DC-5990-417C-8A2D-0E2FD350C7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5" y="616356"/>
            <a:ext cx="11582399" cy="5560608"/>
          </a:xfrm>
        </p:spPr>
        <p:txBody>
          <a:bodyPr>
            <a:normAutofit fontScale="85000" lnSpcReduction="20000"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accent2"/>
                </a:solidFill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Welcome and Introductions                                                                             1:00pm-1:05pm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Dave Waddell, Director of Experiential Learning &amp; Internships at BYU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During the meeting, please provide the breakout room topic you would like to participate in based on the list of categories below in the Chat feature.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Break out room topics: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>
              <a:spcBef>
                <a:spcPts val="0"/>
              </a:spcBef>
            </a:pPr>
            <a:r>
              <a:rPr lang="en-US" sz="2200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What are Skills vs. Behavior, How to Help Student Articulate Them, Especially when Experience is Different from the Job They are Applying for</a:t>
            </a:r>
            <a:r>
              <a:rPr lang="en-US" sz="2200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-Christine Miller: Moderator</a:t>
            </a:r>
            <a:endParaRPr lang="en-US" sz="2200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200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>
              <a:spcBef>
                <a:spcPts val="0"/>
              </a:spcBef>
            </a:pPr>
            <a:r>
              <a:rPr lang="en-US" sz="2200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Intentionality &amp; Assessment of Transferrable Skills, Clarifying What they Are-Jeff Tessem: Moderator</a:t>
            </a:r>
          </a:p>
          <a:p>
            <a:pPr>
              <a:spcBef>
                <a:spcPts val="0"/>
              </a:spcBef>
            </a:pPr>
            <a:endParaRPr lang="en-US" sz="2200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>
              <a:spcBef>
                <a:spcPts val="0"/>
              </a:spcBef>
            </a:pPr>
            <a:r>
              <a:rPr lang="en-US" sz="2200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How do we Engage </a:t>
            </a:r>
            <a:r>
              <a:rPr lang="en-US" sz="2200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F</a:t>
            </a:r>
            <a:r>
              <a:rPr lang="en-US" sz="2200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aculty in the Discussion about Transferrable </a:t>
            </a:r>
            <a:r>
              <a:rPr lang="en-US" sz="2200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S</a:t>
            </a:r>
            <a:r>
              <a:rPr lang="en-US" sz="2200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kills, </a:t>
            </a:r>
            <a:r>
              <a:rPr lang="en-US" sz="2200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M</a:t>
            </a:r>
            <a:r>
              <a:rPr lang="en-US" sz="2200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aking it a Part of Curriculum, Etc.-David Habben: Moderator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>
              <a:spcBef>
                <a:spcPts val="0"/>
              </a:spcBef>
            </a:pPr>
            <a:endParaRPr lang="en-US" sz="2000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accent2"/>
                </a:solidFill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Panel Discussion                                                                                           1:05pm-1:30pm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David Habben, Assistant Professor at BYU</a:t>
            </a:r>
          </a:p>
          <a:p>
            <a:pPr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Christine Miller, Global HC Talent &amp; Impact Team at PwC</a:t>
            </a:r>
          </a:p>
          <a:p>
            <a:pPr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Jeff Tessem, Professor at BYU</a:t>
            </a:r>
          </a:p>
          <a:p>
            <a:pPr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Weston Ellison, student at BYU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solidFill>
                  <a:schemeClr val="accent2"/>
                </a:solidFill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Breakout Session                                                                                                  1:30pm – 1:45pm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solidFill>
                  <a:schemeClr val="accent2"/>
                </a:solidFill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Breakout Session Findings                                                                                     1:45pm –  1:55pm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977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DE25C2A-8A8C-E244-B76C-95B13E379B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645" y="2998735"/>
            <a:ext cx="2659232" cy="35057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112373A-D7DD-CE4E-A153-F4DF924C295F}"/>
              </a:ext>
            </a:extLst>
          </p:cNvPr>
          <p:cNvSpPr txBox="1"/>
          <p:nvPr/>
        </p:nvSpPr>
        <p:spPr>
          <a:xfrm>
            <a:off x="371645" y="308225"/>
            <a:ext cx="113717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Transferable Skills from College to Career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AFD8E1-9E0A-1440-A63C-B30A8D2AA349}"/>
              </a:ext>
            </a:extLst>
          </p:cNvPr>
          <p:cNvSpPr txBox="1"/>
          <p:nvPr/>
        </p:nvSpPr>
        <p:spPr>
          <a:xfrm>
            <a:off x="3349375" y="5458049"/>
            <a:ext cx="290758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David Habben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Asst. Professor of Illustration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Department of Design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Brigham Young University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A74AF6-8AB4-A74C-B0D8-EC2AEABA64D8}"/>
              </a:ext>
            </a:extLst>
          </p:cNvPr>
          <p:cNvCxnSpPr>
            <a:cxnSpLocks/>
          </p:cNvCxnSpPr>
          <p:nvPr/>
        </p:nvCxnSpPr>
        <p:spPr>
          <a:xfrm>
            <a:off x="371645" y="863029"/>
            <a:ext cx="11135411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A014A9D-9CEF-684A-A3CA-71ABB9F5E207}"/>
              </a:ext>
            </a:extLst>
          </p:cNvPr>
          <p:cNvSpPr txBox="1"/>
          <p:nvPr/>
        </p:nvSpPr>
        <p:spPr>
          <a:xfrm>
            <a:off x="7109717" y="5396493"/>
            <a:ext cx="47363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About me:</a:t>
            </a:r>
          </a:p>
          <a:p>
            <a:pPr marL="285750" marR="0" lvl="0" indent="-2857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BFA Illustration ‘06 Brigham Young University/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MFA Studio Art ‘18 University of Utah</a:t>
            </a:r>
          </a:p>
          <a:p>
            <a:pPr marL="171450" marR="0" lvl="0" indent="-1714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Lucky husband and proud father of two</a:t>
            </a:r>
          </a:p>
          <a:p>
            <a:pPr marL="171450" marR="0" lvl="0" indent="-1714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Loves to travel and be outdoors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B79750-0DC9-564F-ACF5-6ACC9E5767EA}"/>
              </a:ext>
            </a:extLst>
          </p:cNvPr>
          <p:cNvSpPr txBox="1"/>
          <p:nvPr/>
        </p:nvSpPr>
        <p:spPr>
          <a:xfrm>
            <a:off x="1202076" y="1184212"/>
            <a:ext cx="1064402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Build Earned Confidence Through </a:t>
            </a:r>
            <a:b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Real World Experience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1D5980-B7E8-034D-98DE-EFAF66769F3C}"/>
              </a:ext>
            </a:extLst>
          </p:cNvPr>
          <p:cNvSpPr txBox="1"/>
          <p:nvPr/>
        </p:nvSpPr>
        <p:spPr>
          <a:xfrm>
            <a:off x="3677263" y="2951944"/>
            <a:ext cx="8168842" cy="1551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Apply foundational skills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adaptively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.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Find or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create opportunities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outside your field of study.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Reflect deeply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on the experience.</a:t>
            </a:r>
          </a:p>
        </p:txBody>
      </p:sp>
    </p:spTree>
    <p:extLst>
      <p:ext uri="{BB962C8B-B14F-4D97-AF65-F5344CB8AC3E}">
        <p14:creationId xmlns:p14="http://schemas.microsoft.com/office/powerpoint/2010/main" val="873313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1414;p160">
            <a:extLst>
              <a:ext uri="{FF2B5EF4-FFF2-40B4-BE49-F238E27FC236}">
                <a16:creationId xmlns:a16="http://schemas.microsoft.com/office/drawing/2014/main" id="{E8D84BC1-7170-4A72-9918-047F01CC509B}"/>
              </a:ext>
            </a:extLst>
          </p:cNvPr>
          <p:cNvSpPr/>
          <p:nvPr/>
        </p:nvSpPr>
        <p:spPr>
          <a:xfrm>
            <a:off x="5769212" y="5013261"/>
            <a:ext cx="5912400" cy="3255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1405" name="Google Shape;1405;p160"/>
          <p:cNvSpPr/>
          <p:nvPr/>
        </p:nvSpPr>
        <p:spPr>
          <a:xfrm>
            <a:off x="0" y="1279886"/>
            <a:ext cx="4933192" cy="55730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1406" name="Google Shape;1406;p160"/>
          <p:cNvSpPr txBox="1">
            <a:spLocks noGrp="1"/>
          </p:cNvSpPr>
          <p:nvPr>
            <p:ph type="title"/>
          </p:nvPr>
        </p:nvSpPr>
        <p:spPr>
          <a:xfrm>
            <a:off x="403625" y="264986"/>
            <a:ext cx="9384900" cy="51942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sz="2400" b="1" i="1" dirty="0">
                <a:solidFill>
                  <a:schemeClr val="accent1"/>
                </a:solidFill>
              </a:rPr>
              <a:t>Transferrable skills from college to career</a:t>
            </a:r>
            <a:endParaRPr sz="2400" dirty="0"/>
          </a:p>
        </p:txBody>
      </p:sp>
      <p:sp>
        <p:nvSpPr>
          <p:cNvPr id="1407" name="Google Shape;1407;p160"/>
          <p:cNvSpPr/>
          <p:nvPr/>
        </p:nvSpPr>
        <p:spPr>
          <a:xfrm>
            <a:off x="10726933" y="0"/>
            <a:ext cx="1465200" cy="1140573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1408" name="Google Shape;1408;p160"/>
          <p:cNvSpPr/>
          <p:nvPr/>
        </p:nvSpPr>
        <p:spPr>
          <a:xfrm>
            <a:off x="0" y="954386"/>
            <a:ext cx="12192000" cy="3255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1410" name="Google Shape;1410;p160"/>
          <p:cNvSpPr/>
          <p:nvPr/>
        </p:nvSpPr>
        <p:spPr>
          <a:xfrm rot="5400000">
            <a:off x="9918994" y="471956"/>
            <a:ext cx="1290361" cy="3255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1412" name="Google Shape;1412;p160"/>
          <p:cNvSpPr/>
          <p:nvPr/>
        </p:nvSpPr>
        <p:spPr>
          <a:xfrm rot="5400000">
            <a:off x="2309568" y="3903643"/>
            <a:ext cx="5573014" cy="3255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1413" name="Google Shape;1413;p160"/>
          <p:cNvSpPr txBox="1"/>
          <p:nvPr/>
        </p:nvSpPr>
        <p:spPr>
          <a:xfrm>
            <a:off x="553480" y="4603158"/>
            <a:ext cx="3913553" cy="1140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rPr>
              <a:t>PwC Experience: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rPr>
              <a:t>Global Human Capital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rPr>
              <a:t>US Talent Acquisition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rPr>
              <a:t>Client Service – Assurance</a:t>
            </a:r>
            <a:endParaRPr kumimoji="0" sz="1400" b="0" i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14" name="Google Shape;1414;p160"/>
          <p:cNvSpPr/>
          <p:nvPr/>
        </p:nvSpPr>
        <p:spPr>
          <a:xfrm>
            <a:off x="5716884" y="3000401"/>
            <a:ext cx="5912400" cy="3255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grpSp>
        <p:nvGrpSpPr>
          <p:cNvPr id="1415" name="Google Shape;1415;p160"/>
          <p:cNvGrpSpPr/>
          <p:nvPr/>
        </p:nvGrpSpPr>
        <p:grpSpPr>
          <a:xfrm>
            <a:off x="5510784" y="1630281"/>
            <a:ext cx="6324750" cy="4294318"/>
            <a:chOff x="4245975" y="1303232"/>
            <a:chExt cx="6324750" cy="4294318"/>
          </a:xfrm>
        </p:grpSpPr>
        <p:sp>
          <p:nvSpPr>
            <p:cNvPr id="1416" name="Google Shape;1416;p160"/>
            <p:cNvSpPr/>
            <p:nvPr/>
          </p:nvSpPr>
          <p:spPr>
            <a:xfrm rot="-5401001">
              <a:off x="8274975" y="4030408"/>
              <a:ext cx="2060100" cy="32550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9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17" name="Google Shape;1417;p160"/>
            <p:cNvSpPr/>
            <p:nvPr/>
          </p:nvSpPr>
          <p:spPr>
            <a:xfrm rot="-5401001">
              <a:off x="4481625" y="3241883"/>
              <a:ext cx="2060100" cy="32550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9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1418" name="Google Shape;1418;p160"/>
            <p:cNvSpPr/>
            <p:nvPr/>
          </p:nvSpPr>
          <p:spPr>
            <a:xfrm>
              <a:off x="4245975" y="2317249"/>
              <a:ext cx="2531400" cy="1377900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  <a:tabLst/>
                <a:defRPr/>
              </a:pPr>
              <a:r>
                <a:rPr kumimoji="0" lang="en-GB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eorgia"/>
                  <a:ea typeface="Georgia"/>
                  <a:cs typeface="Georgia"/>
                  <a:sym typeface="Georgia"/>
                </a:rPr>
                <a:t>Agility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1419" name="Google Shape;1419;p160"/>
            <p:cNvSpPr txBox="1"/>
            <p:nvPr/>
          </p:nvSpPr>
          <p:spPr>
            <a:xfrm>
              <a:off x="4245975" y="1303232"/>
              <a:ext cx="6324600" cy="358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GB" sz="18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eorgia"/>
                  <a:ea typeface="Georgia"/>
                  <a:cs typeface="Georgia"/>
                  <a:sym typeface="Georgia"/>
                </a:rPr>
                <a:t>Top skills students learn through experiential learning and why employers care</a:t>
              </a:r>
              <a:endParaRPr kumimoji="0" sz="18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1420" name="Google Shape;1420;p160"/>
            <p:cNvSpPr/>
            <p:nvPr/>
          </p:nvSpPr>
          <p:spPr>
            <a:xfrm>
              <a:off x="4245975" y="4219650"/>
              <a:ext cx="2531400" cy="1377900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GB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eorgia"/>
                  <a:ea typeface="Georgia"/>
                  <a:cs typeface="Georgia"/>
                  <a:sym typeface="Georgia"/>
                </a:rPr>
                <a:t>Teamwork</a:t>
              </a:r>
              <a:endParaRPr kumimoji="0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1421" name="Google Shape;1421;p160"/>
            <p:cNvSpPr/>
            <p:nvPr/>
          </p:nvSpPr>
          <p:spPr>
            <a:xfrm>
              <a:off x="8039313" y="2317249"/>
              <a:ext cx="2531400" cy="1377900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GB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eorgia"/>
                  <a:ea typeface="Georgia"/>
                  <a:cs typeface="Georgia"/>
                  <a:sym typeface="Georgia"/>
                </a:rPr>
                <a:t>Communication</a:t>
              </a:r>
              <a:endParaRPr kumimoji="0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endParaRPr>
            </a:p>
          </p:txBody>
        </p:sp>
        <p:pic>
          <p:nvPicPr>
            <p:cNvPr id="1422" name="Google Shape;1422;p160"/>
            <p:cNvPicPr preferRelativeResize="0"/>
            <p:nvPr/>
          </p:nvPicPr>
          <p:blipFill rotWithShape="1">
            <a:blip r:embed="rId3">
              <a:alphaModFix/>
            </a:blip>
            <a:srcRect b="18334"/>
            <a:stretch/>
          </p:blipFill>
          <p:spPr>
            <a:xfrm>
              <a:off x="8039325" y="4219648"/>
              <a:ext cx="2531400" cy="1377902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E555CCFB-1ED2-4A21-BAFA-681B59888AE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376" b="13704"/>
          <a:stretch/>
        </p:blipFill>
        <p:spPr>
          <a:xfrm>
            <a:off x="553414" y="1461900"/>
            <a:ext cx="1879068" cy="22343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AD002C7-2545-4AD6-9596-61D3DB95AF8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344"/>
          <a:stretch/>
        </p:blipFill>
        <p:spPr>
          <a:xfrm>
            <a:off x="2587899" y="1475929"/>
            <a:ext cx="1879068" cy="2220288"/>
          </a:xfrm>
          <a:prstGeom prst="rect">
            <a:avLst/>
          </a:prstGeom>
        </p:spPr>
      </p:pic>
      <p:sp>
        <p:nvSpPr>
          <p:cNvPr id="24" name="Google Shape;1413;p160">
            <a:extLst>
              <a:ext uri="{FF2B5EF4-FFF2-40B4-BE49-F238E27FC236}">
                <a16:creationId xmlns:a16="http://schemas.microsoft.com/office/drawing/2014/main" id="{B575E643-2676-47D4-8F99-9FF1EE5E389C}"/>
              </a:ext>
            </a:extLst>
          </p:cNvPr>
          <p:cNvSpPr txBox="1"/>
          <p:nvPr/>
        </p:nvSpPr>
        <p:spPr>
          <a:xfrm>
            <a:off x="476199" y="3725447"/>
            <a:ext cx="3990768" cy="920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800" b="0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rPr>
              <a:t>Christine Miller, CPA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rPr>
              <a:t>Global Human Capital Talent &amp; Impact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rPr>
              <a:t>PwC, Chicago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5" name="Google Shape;1413;p160">
            <a:extLst>
              <a:ext uri="{FF2B5EF4-FFF2-40B4-BE49-F238E27FC236}">
                <a16:creationId xmlns:a16="http://schemas.microsoft.com/office/drawing/2014/main" id="{FCEC3B46-11D2-4164-A1A0-08B34677E909}"/>
              </a:ext>
            </a:extLst>
          </p:cNvPr>
          <p:cNvSpPr txBox="1"/>
          <p:nvPr/>
        </p:nvSpPr>
        <p:spPr>
          <a:xfrm>
            <a:off x="553479" y="5581303"/>
            <a:ext cx="3913553" cy="1140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rPr>
              <a:t>About me: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rPr>
              <a:t>Moving to Switzerland June 2021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rPr>
              <a:t>Avid traveller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rPr>
              <a:t>Restaurant enthusiast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82112-191C-4A9F-90A2-D33D21A5B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734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Transferable skills from college to career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806D3E-302D-4A33-943D-E397BA07FC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985838"/>
            <a:ext cx="6553200" cy="587216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			</a:t>
            </a:r>
          </a:p>
          <a:p>
            <a:pPr marL="0" indent="0">
              <a:buNone/>
            </a:pPr>
            <a:endParaRPr lang="en-US" sz="3600" dirty="0">
              <a:solidFill>
                <a:prstClr val="black"/>
              </a:solidFill>
              <a:latin typeface="Calibri Light" panose="020F0302020204030204"/>
              <a:ea typeface="+mj-ea"/>
              <a:cs typeface="+mj-cs"/>
            </a:endParaRPr>
          </a:p>
          <a:p>
            <a:pPr marL="0" indent="0">
              <a:buNone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indent="0">
              <a:buNone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indent="0">
              <a:buNone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Jeffery 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Tessem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, PhD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200" dirty="0"/>
              <a:t>Associate Professor of Nutrition Science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200" dirty="0"/>
              <a:t>Brigham Young University</a:t>
            </a:r>
          </a:p>
          <a:p>
            <a:pPr marL="0" indent="0">
              <a:buNone/>
            </a:pPr>
            <a:r>
              <a:rPr lang="en-US" sz="2200" dirty="0"/>
              <a:t>Education:</a:t>
            </a:r>
          </a:p>
          <a:p>
            <a:pPr>
              <a:spcBef>
                <a:spcPts val="0"/>
              </a:spcBef>
            </a:pPr>
            <a:r>
              <a:rPr lang="en-US" sz="1900" dirty="0"/>
              <a:t>BS-Microbiology, BYU</a:t>
            </a:r>
          </a:p>
          <a:p>
            <a:pPr>
              <a:spcBef>
                <a:spcPts val="0"/>
              </a:spcBef>
            </a:pPr>
            <a:r>
              <a:rPr lang="en-US" sz="1900" dirty="0"/>
              <a:t>PhD-Molecular Biology and Biochemistry, University of Colorado Anschutz Medical Campus</a:t>
            </a:r>
          </a:p>
          <a:p>
            <a:pPr>
              <a:spcBef>
                <a:spcPts val="0"/>
              </a:spcBef>
            </a:pPr>
            <a:r>
              <a:rPr lang="en-US" sz="1900" dirty="0"/>
              <a:t>Postdoctoral Fellowship-Duke Medical Campus</a:t>
            </a:r>
          </a:p>
          <a:p>
            <a:pPr marL="0" indent="0">
              <a:buNone/>
            </a:pPr>
            <a:r>
              <a:rPr lang="en-US" sz="2200" dirty="0"/>
              <a:t>About Me: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Wife Kathleen and I have four children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Runner and cyclist, working on improving swimming from controlled drowning.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Like to bake sourdough bread and make salsa and pickles.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094DD4-4A2A-4FE9-8B4D-DE0EBDE81C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86550" y="1610519"/>
            <a:ext cx="5505450" cy="4351338"/>
          </a:xfrm>
        </p:spPr>
        <p:txBody>
          <a:bodyPr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3600" dirty="0">
                <a:solidFill>
                  <a:prstClr val="black"/>
                </a:solidFill>
                <a:latin typeface="Calibri Light" panose="020F0302020204030204"/>
              </a:rPr>
              <a:t>Define the underlying principle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2400" dirty="0"/>
          </a:p>
          <a:p>
            <a:endParaRPr lang="en-US" sz="2400" dirty="0"/>
          </a:p>
          <a:p>
            <a:pPr lvl="1"/>
            <a:r>
              <a:rPr lang="en-US" dirty="0"/>
              <a:t>What is the hypothesis?</a:t>
            </a:r>
          </a:p>
          <a:p>
            <a:pPr lvl="1"/>
            <a:r>
              <a:rPr lang="en-US" dirty="0"/>
              <a:t>Scientist or Technician?</a:t>
            </a:r>
          </a:p>
          <a:p>
            <a:pPr lvl="1"/>
            <a:r>
              <a:rPr lang="en-US" dirty="0"/>
              <a:t>Blocked or interleaved practice?</a:t>
            </a:r>
          </a:p>
          <a:p>
            <a:pPr lvl="1"/>
            <a:r>
              <a:rPr lang="en-US" dirty="0"/>
              <a:t>Kind or wicked learning environment?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3C547A-AD41-9948-B3C9-4D938E49FB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81" t="5416" r="25463" b="34792"/>
          <a:stretch/>
        </p:blipFill>
        <p:spPr>
          <a:xfrm>
            <a:off x="4314826" y="1278732"/>
            <a:ext cx="1707696" cy="2988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85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82112-191C-4A9F-90A2-D33D21A5B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734"/>
            <a:ext cx="10515600" cy="1325563"/>
          </a:xfrm>
        </p:spPr>
        <p:txBody>
          <a:bodyPr/>
          <a:lstStyle/>
          <a:p>
            <a:r>
              <a:rPr lang="en-US" dirty="0"/>
              <a:t>Transferable skills from college to career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806D3E-302D-4A33-943D-E397BA07FC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8245" y="1253332"/>
            <a:ext cx="5725610" cy="49236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			Weston Elison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200" dirty="0"/>
              <a:t>			Research Assistant – 				Tessem Diabetes 				Research Lab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200" dirty="0"/>
              <a:t>			Senior – BYU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Education: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Major: Physiology and Developmental Biology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Minor: Computer Science</a:t>
            </a:r>
          </a:p>
          <a:p>
            <a:pPr marL="0" indent="0">
              <a:buNone/>
            </a:pPr>
            <a:r>
              <a:rPr lang="en-US" sz="2200" dirty="0"/>
              <a:t>About Me: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Baby girl expected </a:t>
            </a:r>
            <a:r>
              <a:rPr lang="en-US" sz="2200"/>
              <a:t>January 2021</a:t>
            </a:r>
            <a:endParaRPr lang="en-US" sz="2200" dirty="0"/>
          </a:p>
          <a:p>
            <a:pPr>
              <a:spcBef>
                <a:spcPts val="0"/>
              </a:spcBef>
            </a:pPr>
            <a:r>
              <a:rPr lang="en-US" sz="2200" dirty="0"/>
              <a:t>Hobbies: Backpacking, camping, and eating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094DD4-4A2A-4FE9-8B4D-DE0EBDE81C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5900" y="1253331"/>
            <a:ext cx="5489611" cy="4351338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Independent Thinking</a:t>
            </a:r>
            <a:endParaRPr lang="en-US" sz="2400" dirty="0"/>
          </a:p>
          <a:p>
            <a:pPr marL="0" indent="0">
              <a:spcBef>
                <a:spcPts val="500"/>
              </a:spcBef>
              <a:buNone/>
            </a:pPr>
            <a:r>
              <a:rPr lang="en-US" sz="2400" dirty="0"/>
              <a:t>“If a person masters the fundamentals of his subject and has learned to think and work independently, he … will better be able to adapt himself to progress and changes than the person whose training principally consists in the acquiring of detailed knowledge.” – Albert Einstein, </a:t>
            </a:r>
            <a:r>
              <a:rPr lang="en-US" sz="2400" i="1" dirty="0"/>
              <a:t>Ideas and Opinions</a:t>
            </a:r>
            <a:r>
              <a:rPr lang="en-US" sz="2400" dirty="0"/>
              <a:t>, pg. 64</a:t>
            </a:r>
          </a:p>
        </p:txBody>
      </p:sp>
      <p:pic>
        <p:nvPicPr>
          <p:cNvPr id="6" name="Picture 5" descr="A person standing posing for the camera&#10;&#10;Description automatically generated">
            <a:extLst>
              <a:ext uri="{FF2B5EF4-FFF2-40B4-BE49-F238E27FC236}">
                <a16:creationId xmlns:a16="http://schemas.microsoft.com/office/drawing/2014/main" id="{0D8B3EF5-9113-42EF-AB47-86294493B0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5" t="6564" r="26372" b="50549"/>
          <a:stretch/>
        </p:blipFill>
        <p:spPr>
          <a:xfrm>
            <a:off x="500290" y="1253331"/>
            <a:ext cx="2458656" cy="2756275"/>
          </a:xfrm>
          <a:prstGeom prst="rect">
            <a:avLst/>
          </a:prstGeom>
        </p:spPr>
      </p:pic>
      <p:pic>
        <p:nvPicPr>
          <p:cNvPr id="1026" name="Picture 2" descr="Albert Einstein Switches Places with His Chauffeur">
            <a:extLst>
              <a:ext uri="{FF2B5EF4-FFF2-40B4-BE49-F238E27FC236}">
                <a16:creationId xmlns:a16="http://schemas.microsoft.com/office/drawing/2014/main" id="{5280C373-26AF-4DE8-ADEE-690CA5D595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451" y="4598000"/>
            <a:ext cx="3580013" cy="1864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6DB0AE6-7EBB-4EA0-ABFC-99798B4241DE}"/>
              </a:ext>
            </a:extLst>
          </p:cNvPr>
          <p:cNvSpPr txBox="1"/>
          <p:nvPr/>
        </p:nvSpPr>
        <p:spPr>
          <a:xfrm>
            <a:off x="7426451" y="6462830"/>
            <a:ext cx="291853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https://www.snopes.com/fact-check/driver-switches-places/</a:t>
            </a:r>
          </a:p>
        </p:txBody>
      </p:sp>
    </p:spTree>
    <p:extLst>
      <p:ext uri="{BB962C8B-B14F-4D97-AF65-F5344CB8AC3E}">
        <p14:creationId xmlns:p14="http://schemas.microsoft.com/office/powerpoint/2010/main" val="3743257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2E61D-511B-7F45-9D6A-3A7EF628A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172402"/>
            <a:ext cx="10210800" cy="57467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Transferable Skills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C74B9F-245D-48DF-8DA1-BCCF5E4F24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325" y="2192033"/>
            <a:ext cx="10711600" cy="5560034"/>
          </a:xfrm>
          <a:prstGeom prst="rect">
            <a:avLst/>
          </a:prstGeom>
        </p:spPr>
      </p:pic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4FA27DE-AB47-C449-98A7-CB6CD9E530B9}"/>
              </a:ext>
            </a:extLst>
          </p:cNvPr>
          <p:cNvGraphicFramePr>
            <a:graphicFrameLocks noGrp="1"/>
          </p:cNvGraphicFramePr>
          <p:nvPr/>
        </p:nvGraphicFramePr>
        <p:xfrm>
          <a:off x="215900" y="642223"/>
          <a:ext cx="11760200" cy="56749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80100">
                  <a:extLst>
                    <a:ext uri="{9D8B030D-6E8A-4147-A177-3AD203B41FA5}">
                      <a16:colId xmlns:a16="http://schemas.microsoft.com/office/drawing/2014/main" val="290399458"/>
                    </a:ext>
                  </a:extLst>
                </a:gridCol>
                <a:gridCol w="5880100">
                  <a:extLst>
                    <a:ext uri="{9D8B030D-6E8A-4147-A177-3AD203B41FA5}">
                      <a16:colId xmlns:a16="http://schemas.microsoft.com/office/drawing/2014/main" val="2803701633"/>
                    </a:ext>
                  </a:extLst>
                </a:gridCol>
              </a:tblGrid>
              <a:tr h="2401094"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en-US" sz="2200" b="1" dirty="0">
                          <a:solidFill>
                            <a:schemeClr val="accent2"/>
                          </a:solidFill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Christine Miller, Human Talent and Impact, PwC</a:t>
                      </a:r>
                      <a:endParaRPr kumimoji="0" lang="en-GB" sz="22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uLnTx/>
                        <a:uFillTx/>
                        <a:latin typeface="Miriam" panose="020B0502050101010101" pitchFamily="34" charset="-79"/>
                        <a:ea typeface="Georgia"/>
                        <a:cs typeface="Miriam" panose="020B0502050101010101" pitchFamily="34" charset="-79"/>
                        <a:sym typeface="Georgia"/>
                      </a:endParaRPr>
                    </a:p>
                    <a:p>
                      <a:pPr algn="ctr"/>
                      <a:r>
                        <a:rPr kumimoji="0" lang="en-GB" sz="18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Georgia"/>
                          <a:cs typeface="Georgia"/>
                          <a:sym typeface="Georgia"/>
                        </a:rPr>
                        <a:t>Top skills students learn through experiential learning and why employers care</a:t>
                      </a:r>
                    </a:p>
                    <a:p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Agility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Communication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Team Work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en-US" sz="2200" b="1" dirty="0">
                          <a:solidFill>
                            <a:schemeClr val="accent2"/>
                          </a:solidFill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David </a:t>
                      </a:r>
                      <a:r>
                        <a:rPr lang="en-US" sz="2200" b="1" dirty="0" err="1">
                          <a:solidFill>
                            <a:schemeClr val="accent2"/>
                          </a:solidFill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Habben</a:t>
                      </a:r>
                      <a:r>
                        <a:rPr lang="en-US" sz="2200" b="1" dirty="0">
                          <a:solidFill>
                            <a:schemeClr val="accent2"/>
                          </a:solidFill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, BYU Professor of Art</a:t>
                      </a:r>
                      <a:endParaRPr lang="en-US" sz="2200" b="1" i="1" dirty="0">
                        <a:solidFill>
                          <a:schemeClr val="accent2"/>
                        </a:solidFill>
                        <a:latin typeface="Miriam" panose="020B0502050101010101" pitchFamily="34" charset="-79"/>
                        <a:cs typeface="Miriam" panose="020B0502050101010101" pitchFamily="34" charset="-79"/>
                      </a:endParaRPr>
                    </a:p>
                    <a:p>
                      <a:pPr algn="ctr"/>
                      <a:r>
                        <a:rPr lang="en-US" sz="1800" b="0" i="1" dirty="0">
                          <a:solidFill>
                            <a:schemeClr val="tx1"/>
                          </a:solidFill>
                          <a:latin typeface="+mn-lt"/>
                        </a:rPr>
                        <a:t>Build Enhanced Confidence through Real World Experience</a:t>
                      </a:r>
                    </a:p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Apply foundational skills adaptively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Find or create opportunities outside your field of study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Reflect deeply on the experience</a:t>
                      </a:r>
                    </a:p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8437482"/>
                  </a:ext>
                </a:extLst>
              </a:tr>
              <a:tr h="2401094">
                <a:tc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en-US" sz="2200" b="1" dirty="0">
                          <a:solidFill>
                            <a:schemeClr val="accent2"/>
                          </a:solidFill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Jeff </a:t>
                      </a:r>
                      <a:r>
                        <a:rPr lang="en-US" sz="2200" b="1" dirty="0" err="1">
                          <a:solidFill>
                            <a:schemeClr val="accent2"/>
                          </a:solidFill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Tessem</a:t>
                      </a:r>
                      <a:r>
                        <a:rPr lang="en-US" sz="2200" b="1" dirty="0">
                          <a:solidFill>
                            <a:schemeClr val="accent2"/>
                          </a:solidFill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, BYU Professor of Nutrition and Dietetics</a:t>
                      </a:r>
                      <a:endParaRPr lang="en-US" sz="2200" b="1" i="1" dirty="0">
                        <a:solidFill>
                          <a:schemeClr val="accent2"/>
                        </a:solidFill>
                        <a:latin typeface="Miriam" panose="020B0502050101010101" pitchFamily="34" charset="-79"/>
                        <a:cs typeface="Miriam" panose="020B0502050101010101" pitchFamily="34" charset="-79"/>
                      </a:endParaRPr>
                    </a:p>
                    <a:p>
                      <a:pPr algn="ctr"/>
                      <a:r>
                        <a:rPr lang="en-US" sz="1800" b="0" i="1" dirty="0">
                          <a:solidFill>
                            <a:schemeClr val="tx1"/>
                          </a:solidFill>
                          <a:latin typeface="+mn-lt"/>
                        </a:rPr>
                        <a:t>Define the underlying principle</a:t>
                      </a:r>
                    </a:p>
                    <a:p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What is the hypothesis?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Scientist or Technician?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Blocked or interleaved practice?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Kind or wicked learning environment?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  <a:defRPr/>
                      </a:pPr>
                      <a:endParaRPr lang="en-US" sz="1800" b="1" dirty="0">
                        <a:solidFill>
                          <a:prstClr val="black"/>
                        </a:solidFill>
                        <a:latin typeface="+mn-lt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en-US" sz="2200" b="1" dirty="0">
                          <a:solidFill>
                            <a:schemeClr val="accent2"/>
                          </a:solidFill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Weston </a:t>
                      </a:r>
                      <a:r>
                        <a:rPr lang="en-US" sz="2200" b="1" dirty="0" err="1">
                          <a:solidFill>
                            <a:schemeClr val="accent2"/>
                          </a:solidFill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Elison</a:t>
                      </a:r>
                      <a:r>
                        <a:rPr lang="en-US" sz="2200" b="1" dirty="0">
                          <a:solidFill>
                            <a:schemeClr val="accent2"/>
                          </a:solidFill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, BYU Student</a:t>
                      </a:r>
                      <a:endParaRPr lang="en-US" sz="2200" i="1" dirty="0">
                        <a:solidFill>
                          <a:schemeClr val="accent2"/>
                        </a:solidFill>
                        <a:latin typeface="Miriam" panose="020B0502050101010101" pitchFamily="34" charset="-79"/>
                        <a:cs typeface="Miriam" panose="020B0502050101010101" pitchFamily="34" charset="-79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en-US" sz="1800" i="1" dirty="0">
                          <a:solidFill>
                            <a:prstClr val="black"/>
                          </a:solidFill>
                          <a:latin typeface="+mn-lt"/>
                        </a:rPr>
                        <a:t>Independent Thinking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  <a:defRPr/>
                      </a:pPr>
                      <a:endParaRPr lang="en-US" sz="1800" i="1" dirty="0">
                        <a:latin typeface="+mn-lt"/>
                      </a:endParaRPr>
                    </a:p>
                    <a:p>
                      <a:pPr marL="0" indent="0">
                        <a:spcBef>
                          <a:spcPts val="5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sz="1800" dirty="0">
                          <a:latin typeface="+mn-lt"/>
                        </a:rPr>
                        <a:t>“If a person masters the fundamentals of his subject and has learned to think and work independently, he … will better be able to adapt himself to progress and changes than the person whose training principally consists in the acquiring of detailed knowledge.” – Albert Einstein, </a:t>
                      </a:r>
                      <a:r>
                        <a:rPr lang="en-US" sz="1800" i="1" dirty="0">
                          <a:latin typeface="+mn-lt"/>
                        </a:rPr>
                        <a:t>Ideas and Opinions</a:t>
                      </a:r>
                      <a:r>
                        <a:rPr lang="en-US" sz="1800" dirty="0">
                          <a:latin typeface="+mn-lt"/>
                        </a:rPr>
                        <a:t>, pg. 64</a:t>
                      </a:r>
                    </a:p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02093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5793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28">
            <a:extLst>
              <a:ext uri="{FF2B5EF4-FFF2-40B4-BE49-F238E27FC236}">
                <a16:creationId xmlns:a16="http://schemas.microsoft.com/office/drawing/2014/main" id="{2215C6C6-E45C-4179-9FC1-E8A4C1D47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FE9FE4C-C9E0-4C54-8010-EA9D29CD4D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1564726" y="1890469"/>
            <a:ext cx="5860051" cy="2079143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6FAD6EF-0374-46BD-901E-E901DCA01F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4847ABE-275E-4DCA-B164-A672D517F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3776B14B-F2F4-4825-8DA8-8C7A0F2B3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466344"/>
            <a:ext cx="11111729" cy="59178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06BB73-7AFF-4F8E-BE22-31CDCC239C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370"/>
          <a:stretch/>
        </p:blipFill>
        <p:spPr>
          <a:xfrm>
            <a:off x="838200" y="704765"/>
            <a:ext cx="10628376" cy="54400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351000-E92E-4A2A-955C-2CF8C90167E2}"/>
              </a:ext>
            </a:extLst>
          </p:cNvPr>
          <p:cNvSpPr txBox="1"/>
          <p:nvPr/>
        </p:nvSpPr>
        <p:spPr>
          <a:xfrm>
            <a:off x="1352550" y="1143000"/>
            <a:ext cx="978217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Breakout Rooms</a:t>
            </a:r>
          </a:p>
          <a:p>
            <a:pPr algn="ctr"/>
            <a:r>
              <a:rPr lang="en-US" sz="44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Skills vs. Behavior</a:t>
            </a:r>
          </a:p>
          <a:p>
            <a:pPr algn="ctr"/>
            <a:r>
              <a:rPr lang="en-US" sz="44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Intention &amp; Assessment</a:t>
            </a:r>
          </a:p>
          <a:p>
            <a:pPr algn="ctr"/>
            <a:r>
              <a:rPr lang="en-US" sz="44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Engaging Faculty</a:t>
            </a:r>
          </a:p>
        </p:txBody>
      </p:sp>
    </p:spTree>
    <p:extLst>
      <p:ext uri="{BB962C8B-B14F-4D97-AF65-F5344CB8AC3E}">
        <p14:creationId xmlns:p14="http://schemas.microsoft.com/office/powerpoint/2010/main" val="1663415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758B6-8F2C-4E8D-9BA2-D39D20C79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5252E-5472-4E19-80E3-5C36BFE5B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FAB77B-61C8-499B-BBAB-2C12C8BB2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50" y="141685"/>
            <a:ext cx="11753848" cy="661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082260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3.xml><?xml version="1.0" encoding="utf-8"?>
<a:theme xmlns:a="http://schemas.openxmlformats.org/drawingml/2006/main" name="PwC">
  <a:themeElements>
    <a:clrScheme name="PwC Colors">
      <a:dk1>
        <a:srgbClr val="000000"/>
      </a:dk1>
      <a:lt1>
        <a:srgbClr val="FFFFFF"/>
      </a:lt1>
      <a:dk2>
        <a:srgbClr val="7D7D7D"/>
      </a:dk2>
      <a:lt2>
        <a:srgbClr val="DEDEDE"/>
      </a:lt2>
      <a:accent1>
        <a:srgbClr val="D04A02"/>
      </a:accent1>
      <a:accent2>
        <a:srgbClr val="FFB600"/>
      </a:accent2>
      <a:accent3>
        <a:srgbClr val="E0301E"/>
      </a:accent3>
      <a:accent4>
        <a:srgbClr val="EB8C00"/>
      </a:accent4>
      <a:accent5>
        <a:srgbClr val="D93954"/>
      </a:accent5>
      <a:accent6>
        <a:srgbClr val="464646"/>
      </a:accent6>
      <a:hlink>
        <a:srgbClr val="D04A02"/>
      </a:hlink>
      <a:folHlink>
        <a:srgbClr val="D9395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709</Words>
  <Application>Microsoft Office PowerPoint</Application>
  <PresentationFormat>Widescreen</PresentationFormat>
  <Paragraphs>127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</vt:lpstr>
      <vt:lpstr>Calibri</vt:lpstr>
      <vt:lpstr>Calibri Light</vt:lpstr>
      <vt:lpstr>Century Gothic</vt:lpstr>
      <vt:lpstr>Courier New</vt:lpstr>
      <vt:lpstr>Georgia</vt:lpstr>
      <vt:lpstr>Miriam</vt:lpstr>
      <vt:lpstr>Wingdings 2</vt:lpstr>
      <vt:lpstr>Office Theme</vt:lpstr>
      <vt:lpstr>Quotable</vt:lpstr>
      <vt:lpstr>PwC</vt:lpstr>
      <vt:lpstr>PowerPoint Presentation</vt:lpstr>
      <vt:lpstr>Agenda</vt:lpstr>
      <vt:lpstr>PowerPoint Presentation</vt:lpstr>
      <vt:lpstr>Transferrable skills from college to career</vt:lpstr>
      <vt:lpstr>Transferable skills from college to career</vt:lpstr>
      <vt:lpstr>Transferable skills from college to career</vt:lpstr>
      <vt:lpstr>Transferable Skills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Meghann Larkin</dc:creator>
  <cp:lastModifiedBy>Adrienne Chamberlain</cp:lastModifiedBy>
  <cp:revision>11</cp:revision>
  <dcterms:created xsi:type="dcterms:W3CDTF">2020-09-10T05:08:12Z</dcterms:created>
  <dcterms:modified xsi:type="dcterms:W3CDTF">2020-09-11T18:28:38Z</dcterms:modified>
</cp:coreProperties>
</file>