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1" r:id="rId3"/>
    <p:sldMasterId id="2147483683" r:id="rId4"/>
  </p:sldMasterIdLst>
  <p:notesMasterIdLst>
    <p:notesMasterId r:id="rId15"/>
  </p:notesMasterIdLst>
  <p:sldIdLst>
    <p:sldId id="257" r:id="rId5"/>
    <p:sldId id="258" r:id="rId6"/>
    <p:sldId id="264" r:id="rId7"/>
    <p:sldId id="265" r:id="rId8"/>
    <p:sldId id="266" r:id="rId9"/>
    <p:sldId id="267" r:id="rId10"/>
    <p:sldId id="263" r:id="rId11"/>
    <p:sldId id="273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FF8CF-E4EF-44C9-8A00-9283C8520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46406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A1C38-894F-49EC-97EF-C1FE0C78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72840"/>
            <a:ext cx="9144000" cy="2387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37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FF8CF-E4EF-44C9-8A00-9283C8520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46406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A1C38-894F-49EC-97EF-C1FE0C78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57600"/>
            <a:ext cx="9144000" cy="2387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42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9A5FB-D5B1-4798-A2B0-B3AF1F673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25" y="1"/>
            <a:ext cx="9521483" cy="1083212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no Pro Smbd Caption" panose="02020702040506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8A936-F168-4A78-8411-73BCF0524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979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7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49150-5803-4672-82B5-723EC2BDE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103437"/>
            <a:ext cx="3200400" cy="220127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no Pro Smbd Caption" panose="02020702040506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148C53-1C2C-4C71-9321-E3B636478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79963" y="689317"/>
            <a:ext cx="6766560" cy="5487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877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49150-5803-4672-82B5-723EC2BDE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103437"/>
            <a:ext cx="3200400" cy="220127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no Pro Smbd Caption" panose="02020702040506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148C53-1C2C-4C71-9321-E3B636478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79963" y="689317"/>
            <a:ext cx="6766560" cy="5487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49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55BD2-9E4E-4F08-AC03-898188904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DB59E-DA0C-4BEA-9938-6FCC2AC37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92B49F-6845-42B3-AF35-7C679B7D5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728CF-B252-4ED2-A3E6-BE0F5FA7EE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02D761-8EFB-4B11-8EF7-57E18E883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4273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55BD2-9E4E-4F08-AC03-898188904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9" y="1"/>
            <a:ext cx="9636369" cy="10820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DB59E-DA0C-4BEA-9938-6FCC2AC37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92B49F-6845-42B3-AF35-7C679B7D5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728CF-B252-4ED2-A3E6-BE0F5FA7EE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02D761-8EFB-4B11-8EF7-57E18E883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8501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00684062-8449-454F-8B42-5AE6250A884B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838200" y="1539240"/>
            <a:ext cx="10134600" cy="451072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1C55339-A7BD-4957-B5F7-3FE783AD9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" y="1"/>
            <a:ext cx="966216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440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84D94-11EA-41DD-B052-CDA7F93D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92508-5FDF-4202-8CF6-96DF87B82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E8A1F-2361-4834-B8B1-3B9DFE91A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7625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B5D49739-E842-417E-85C1-BABD4FCE63DF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4114801" y="1889760"/>
            <a:ext cx="7239000" cy="443484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50A6971-8929-4D40-B7DF-5419153C0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47EA501-8CA5-4690-AE70-D408ABA3E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889760"/>
            <a:ext cx="3032125" cy="44348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959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658685" y="1008934"/>
            <a:ext cx="1442167" cy="1499933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7091134" y="4355634"/>
            <a:ext cx="1442167" cy="1499933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059600" y="1925673"/>
            <a:ext cx="4072800" cy="204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059600" y="4155440"/>
            <a:ext cx="40728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8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56913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10127918" y="613634"/>
            <a:ext cx="1442167" cy="1499933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621901" y="4744434"/>
            <a:ext cx="1442167" cy="1499933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1031600" y="2408600"/>
            <a:ext cx="10128800" cy="20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21774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113608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99554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53332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6443200" y="1633633"/>
            <a:ext cx="53332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0029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16208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15600" y="1865867"/>
            <a:ext cx="3744000" cy="37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4926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7838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96663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6096000" y="-33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43" name="Google Shape;43;p9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354000" y="1239033"/>
            <a:ext cx="5393600" cy="238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354000" y="3692001"/>
            <a:ext cx="5393600" cy="20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6648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426000" y="5625233"/>
            <a:ext cx="7998400" cy="79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32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20619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276167"/>
            <a:ext cx="11360800" cy="28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21333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415600" y="4216000"/>
            <a:ext cx="11360800" cy="14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016832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5963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Shape 5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F7F7F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Shape 56"/>
          <p:cNvSpPr/>
          <p:nvPr userDrawn="1"/>
        </p:nvSpPr>
        <p:spPr>
          <a:xfrm>
            <a:off x="0" y="372754"/>
            <a:ext cx="12192000" cy="2775799"/>
          </a:xfrm>
          <a:prstGeom prst="rect">
            <a:avLst/>
          </a:prstGeom>
          <a:solidFill>
            <a:srgbClr val="006644">
              <a:alpha val="6039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57"/>
          <p:cNvSpPr/>
          <p:nvPr userDrawn="1"/>
        </p:nvSpPr>
        <p:spPr>
          <a:xfrm>
            <a:off x="403225" y="1713020"/>
            <a:ext cx="46037" cy="992188"/>
          </a:xfrm>
          <a:prstGeom prst="rect">
            <a:avLst/>
          </a:prstGeom>
          <a:solidFill>
            <a:srgbClr val="69923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Shape 58" descr="Babson_logo-01.png"/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4" y="397273"/>
            <a:ext cx="1290638" cy="12906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554462" y="1626575"/>
            <a:ext cx="8484761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Title Slide</a:t>
            </a:r>
            <a:endParaRPr dirty="0"/>
          </a:p>
        </p:txBody>
      </p:sp>
      <p:sp>
        <p:nvSpPr>
          <p:cNvPr id="10" name="Shape 61"/>
          <p:cNvSpPr/>
          <p:nvPr userDrawn="1"/>
        </p:nvSpPr>
        <p:spPr>
          <a:xfrm>
            <a:off x="6366932" y="5448692"/>
            <a:ext cx="5825067" cy="1053653"/>
          </a:xfrm>
          <a:prstGeom prst="rect">
            <a:avLst/>
          </a:prstGeom>
          <a:solidFill>
            <a:srgbClr val="006644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62"/>
          <p:cNvSpPr txBox="1">
            <a:spLocks noGrp="1"/>
          </p:cNvSpPr>
          <p:nvPr>
            <p:ph type="body" idx="1" hasCustomPrompt="1"/>
          </p:nvPr>
        </p:nvSpPr>
        <p:spPr>
          <a:xfrm>
            <a:off x="6366933" y="5634782"/>
            <a:ext cx="5570274" cy="725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sz="3000" b="0" i="1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Subtitle or Professor’s name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90963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2475" cy="6858000"/>
          </a:xfrm>
          <a:prstGeom prst="rect">
            <a:avLst/>
          </a:prstGeom>
        </p:spPr>
      </p:pic>
      <p:sp>
        <p:nvSpPr>
          <p:cNvPr id="4" name="Shape 55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7F7F7F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Shape 56"/>
          <p:cNvSpPr/>
          <p:nvPr userDrawn="1"/>
        </p:nvSpPr>
        <p:spPr>
          <a:xfrm>
            <a:off x="0" y="372754"/>
            <a:ext cx="12192000" cy="2775799"/>
          </a:xfrm>
          <a:prstGeom prst="rect">
            <a:avLst/>
          </a:prstGeom>
          <a:solidFill>
            <a:srgbClr val="006644">
              <a:alpha val="6039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57"/>
          <p:cNvSpPr/>
          <p:nvPr userDrawn="1"/>
        </p:nvSpPr>
        <p:spPr>
          <a:xfrm>
            <a:off x="403225" y="1713020"/>
            <a:ext cx="46037" cy="992188"/>
          </a:xfrm>
          <a:prstGeom prst="rect">
            <a:avLst/>
          </a:prstGeom>
          <a:solidFill>
            <a:srgbClr val="69923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Shape 58" descr="Babson_logo-01.png"/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4" y="397273"/>
            <a:ext cx="1290638" cy="12906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554462" y="1626575"/>
            <a:ext cx="8484761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Title Slide</a:t>
            </a:r>
            <a:endParaRPr dirty="0"/>
          </a:p>
        </p:txBody>
      </p:sp>
      <p:sp>
        <p:nvSpPr>
          <p:cNvPr id="10" name="Shape 61"/>
          <p:cNvSpPr/>
          <p:nvPr userDrawn="1"/>
        </p:nvSpPr>
        <p:spPr>
          <a:xfrm>
            <a:off x="6366932" y="5448692"/>
            <a:ext cx="5825067" cy="1053653"/>
          </a:xfrm>
          <a:prstGeom prst="rect">
            <a:avLst/>
          </a:prstGeom>
          <a:solidFill>
            <a:srgbClr val="006644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62"/>
          <p:cNvSpPr txBox="1">
            <a:spLocks noGrp="1"/>
          </p:cNvSpPr>
          <p:nvPr>
            <p:ph type="body" idx="1" hasCustomPrompt="1"/>
          </p:nvPr>
        </p:nvSpPr>
        <p:spPr>
          <a:xfrm>
            <a:off x="6366933" y="5634782"/>
            <a:ext cx="5570274" cy="725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sz="3000" b="0" i="1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Subtitle or Professor’s name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58495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" y="0"/>
            <a:ext cx="12192001" cy="6858000"/>
          </a:xfrm>
          <a:prstGeom prst="rect">
            <a:avLst/>
          </a:prstGeom>
        </p:spPr>
      </p:pic>
      <p:sp>
        <p:nvSpPr>
          <p:cNvPr id="4" name="Shape 5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F7F7F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Shape 56"/>
          <p:cNvSpPr/>
          <p:nvPr userDrawn="1"/>
        </p:nvSpPr>
        <p:spPr>
          <a:xfrm>
            <a:off x="0" y="372754"/>
            <a:ext cx="12192000" cy="2775799"/>
          </a:xfrm>
          <a:prstGeom prst="rect">
            <a:avLst/>
          </a:prstGeom>
          <a:solidFill>
            <a:srgbClr val="006644">
              <a:alpha val="6039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57"/>
          <p:cNvSpPr/>
          <p:nvPr userDrawn="1"/>
        </p:nvSpPr>
        <p:spPr>
          <a:xfrm>
            <a:off x="403225" y="1713020"/>
            <a:ext cx="46037" cy="992188"/>
          </a:xfrm>
          <a:prstGeom prst="rect">
            <a:avLst/>
          </a:prstGeom>
          <a:solidFill>
            <a:srgbClr val="69923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Shape 58" descr="Babson_logo-01.png"/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4" y="397273"/>
            <a:ext cx="1290638" cy="12906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554462" y="1626575"/>
            <a:ext cx="8484761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Title Slide</a:t>
            </a:r>
            <a:endParaRPr dirty="0"/>
          </a:p>
        </p:txBody>
      </p:sp>
      <p:sp>
        <p:nvSpPr>
          <p:cNvPr id="10" name="Shape 61"/>
          <p:cNvSpPr/>
          <p:nvPr userDrawn="1"/>
        </p:nvSpPr>
        <p:spPr>
          <a:xfrm>
            <a:off x="6366932" y="5448692"/>
            <a:ext cx="5825067" cy="1053653"/>
          </a:xfrm>
          <a:prstGeom prst="rect">
            <a:avLst/>
          </a:prstGeom>
          <a:solidFill>
            <a:srgbClr val="006644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62"/>
          <p:cNvSpPr txBox="1">
            <a:spLocks noGrp="1"/>
          </p:cNvSpPr>
          <p:nvPr>
            <p:ph type="body" idx="1" hasCustomPrompt="1"/>
          </p:nvPr>
        </p:nvSpPr>
        <p:spPr>
          <a:xfrm>
            <a:off x="6366933" y="5634782"/>
            <a:ext cx="5570274" cy="725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sz="3000" b="0" i="1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Subtitle or Professor’s name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06341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screen">
            <a:alphaModFix amt="6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Shape 5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F7F7F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Shape 56"/>
          <p:cNvSpPr/>
          <p:nvPr userDrawn="1"/>
        </p:nvSpPr>
        <p:spPr>
          <a:xfrm>
            <a:off x="0" y="372754"/>
            <a:ext cx="12192000" cy="2775799"/>
          </a:xfrm>
          <a:prstGeom prst="rect">
            <a:avLst/>
          </a:prstGeom>
          <a:solidFill>
            <a:srgbClr val="006644">
              <a:alpha val="6039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Shape 57"/>
          <p:cNvSpPr/>
          <p:nvPr userDrawn="1"/>
        </p:nvSpPr>
        <p:spPr>
          <a:xfrm>
            <a:off x="403225" y="1713020"/>
            <a:ext cx="46037" cy="992188"/>
          </a:xfrm>
          <a:prstGeom prst="rect">
            <a:avLst/>
          </a:prstGeom>
          <a:solidFill>
            <a:srgbClr val="69923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Shape 58" descr="Babson_logo-01.png"/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4" y="397273"/>
            <a:ext cx="1290638" cy="12906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554462" y="1626575"/>
            <a:ext cx="8484761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Title Slide</a:t>
            </a:r>
            <a:endParaRPr dirty="0"/>
          </a:p>
        </p:txBody>
      </p:sp>
      <p:sp>
        <p:nvSpPr>
          <p:cNvPr id="10" name="Shape 61"/>
          <p:cNvSpPr/>
          <p:nvPr userDrawn="1"/>
        </p:nvSpPr>
        <p:spPr>
          <a:xfrm>
            <a:off x="6366932" y="5448692"/>
            <a:ext cx="5825067" cy="1053653"/>
          </a:xfrm>
          <a:prstGeom prst="rect">
            <a:avLst/>
          </a:prstGeom>
          <a:solidFill>
            <a:srgbClr val="006644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62"/>
          <p:cNvSpPr txBox="1">
            <a:spLocks noGrp="1"/>
          </p:cNvSpPr>
          <p:nvPr>
            <p:ph type="body" idx="1" hasCustomPrompt="1"/>
          </p:nvPr>
        </p:nvSpPr>
        <p:spPr>
          <a:xfrm>
            <a:off x="6366933" y="5634782"/>
            <a:ext cx="5570274" cy="725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sz="3000" b="0" i="1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Subtitle or Professor’s name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58098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1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2" y="1"/>
            <a:ext cx="12191999" cy="1262720"/>
          </a:xfrm>
          <a:prstGeom prst="rect">
            <a:avLst/>
          </a:prstGeom>
          <a:solidFill>
            <a:srgbClr val="5BBBB7">
              <a:alpha val="3568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noFill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-1" y="221266"/>
            <a:ext cx="12191999" cy="855134"/>
          </a:xfrm>
          <a:prstGeom prst="rect">
            <a:avLst/>
          </a:prstGeom>
          <a:solidFill>
            <a:srgbClr val="006644">
              <a:alpha val="6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noFill/>
            </a:endParaRPr>
          </a:p>
        </p:txBody>
      </p:sp>
      <p:sp>
        <p:nvSpPr>
          <p:cNvPr id="7" name="Shape 118"/>
          <p:cNvSpPr txBox="1"/>
          <p:nvPr userDrawn="1"/>
        </p:nvSpPr>
        <p:spPr>
          <a:xfrm>
            <a:off x="9264650" y="267963"/>
            <a:ext cx="2884486" cy="2282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11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249662" y="34946"/>
            <a:ext cx="8484761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628650" y="2283701"/>
            <a:ext cx="10953750" cy="3688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79400">
              <a:buClr>
                <a:schemeClr val="bg1">
                  <a:lumMod val="50000"/>
                </a:schemeClr>
              </a:buClr>
              <a:buFont typeface="Arial"/>
              <a:buChar char="•"/>
              <a:defRPr sz="3000" baseline="0">
                <a:solidFill>
                  <a:srgbClr val="7F7F7F"/>
                </a:solidFill>
                <a:latin typeface="Century Gothic"/>
                <a:cs typeface="Century Gothic"/>
              </a:defRPr>
            </a:lvl1pPr>
            <a:lvl2pPr marL="914400" indent="-304800">
              <a:buClr>
                <a:schemeClr val="bg1">
                  <a:lumMod val="50000"/>
                </a:schemeClr>
              </a:buClr>
              <a:buFont typeface="Arial"/>
              <a:buChar char="•"/>
              <a:defRPr sz="2600">
                <a:solidFill>
                  <a:srgbClr val="7F7F7F"/>
                </a:solidFill>
                <a:latin typeface="Century Gothic"/>
                <a:cs typeface="Century Gothic"/>
              </a:defRPr>
            </a:lvl2pPr>
            <a:lvl3pPr marL="1255713" indent="-214313">
              <a:buClr>
                <a:schemeClr val="bg1">
                  <a:lumMod val="50000"/>
                </a:schemeClr>
              </a:buClr>
              <a:buFont typeface="Arial"/>
              <a:buChar char="•"/>
              <a:defRPr sz="2200">
                <a:solidFill>
                  <a:srgbClr val="7F7F7F"/>
                </a:solidFill>
                <a:latin typeface="Century Gothic"/>
                <a:cs typeface="Century Gothic"/>
              </a:defRPr>
            </a:lvl3pPr>
            <a:lvl4pPr marL="1720850" indent="-234950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4pPr>
            <a:lvl5pPr marL="2173288" indent="-242888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1500" y="1699846"/>
            <a:ext cx="11010900" cy="584567"/>
          </a:xfrm>
        </p:spPr>
        <p:txBody>
          <a:bodyPr vert="horz"/>
          <a:lstStyle>
            <a:lvl1pPr marL="177800" indent="0">
              <a:buNone/>
              <a:defRPr sz="3000" b="1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Content Title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48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819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white">
    <p:bg>
      <p:bgRef idx="1001">
        <a:schemeClr val="bg1"/>
      </p:bgRef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405205" y="34946"/>
            <a:ext cx="8291510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bg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48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 Placeholder 2"/>
          <p:cNvSpPr>
            <a:spLocks noGrp="1"/>
          </p:cNvSpPr>
          <p:nvPr>
            <p:ph idx="1" hasCustomPrompt="1"/>
          </p:nvPr>
        </p:nvSpPr>
        <p:spPr>
          <a:xfrm>
            <a:off x="628650" y="2283701"/>
            <a:ext cx="10953750" cy="3276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79400">
              <a:buClr>
                <a:schemeClr val="bg1">
                  <a:lumMod val="50000"/>
                </a:schemeClr>
              </a:buClr>
              <a:buFont typeface="Arial"/>
              <a:buChar char="•"/>
              <a:defRPr sz="3000" baseline="0">
                <a:solidFill>
                  <a:srgbClr val="7F7F7F"/>
                </a:solidFill>
                <a:latin typeface="Century Gothic"/>
                <a:cs typeface="Century Gothic"/>
              </a:defRPr>
            </a:lvl1pPr>
            <a:lvl2pPr marL="914400" indent="-304800">
              <a:buClr>
                <a:schemeClr val="bg1">
                  <a:lumMod val="50000"/>
                </a:schemeClr>
              </a:buClr>
              <a:buFont typeface="Arial"/>
              <a:buChar char="•"/>
              <a:defRPr sz="2600">
                <a:solidFill>
                  <a:srgbClr val="7F7F7F"/>
                </a:solidFill>
                <a:latin typeface="Century Gothic"/>
                <a:cs typeface="Century Gothic"/>
              </a:defRPr>
            </a:lvl2pPr>
            <a:lvl3pPr marL="1255713" indent="-214313">
              <a:buClr>
                <a:schemeClr val="bg1">
                  <a:lumMod val="50000"/>
                </a:schemeClr>
              </a:buClr>
              <a:buFont typeface="Arial"/>
              <a:buChar char="•"/>
              <a:defRPr sz="2200">
                <a:solidFill>
                  <a:srgbClr val="7F7F7F"/>
                </a:solidFill>
                <a:latin typeface="Century Gothic"/>
                <a:cs typeface="Century Gothic"/>
              </a:defRPr>
            </a:lvl3pPr>
            <a:lvl4pPr marL="1720850" indent="-234950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4pPr>
            <a:lvl5pPr marL="2173288" indent="-242888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0989" y="1699846"/>
            <a:ext cx="10954276" cy="584567"/>
          </a:xfrm>
        </p:spPr>
        <p:txBody>
          <a:bodyPr vert="horz"/>
          <a:lstStyle>
            <a:lvl1pPr marL="177800" indent="0">
              <a:buNone/>
              <a:defRPr sz="3000" b="1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Content Title</a:t>
            </a:r>
          </a:p>
        </p:txBody>
      </p:sp>
      <p:sp>
        <p:nvSpPr>
          <p:cNvPr id="10" name="Shape 118"/>
          <p:cNvSpPr txBox="1"/>
          <p:nvPr userDrawn="1"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</p:spTree>
    <p:extLst>
      <p:ext uri="{BB962C8B-B14F-4D97-AF65-F5344CB8AC3E}">
        <p14:creationId xmlns:p14="http://schemas.microsoft.com/office/powerpoint/2010/main" val="911229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b white 2 column">
    <p:bg>
      <p:bgRef idx="1001">
        <a:schemeClr val="bg1"/>
      </p:bgRef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67264" y="671513"/>
            <a:ext cx="6705600" cy="5454650"/>
          </a:xfrm>
        </p:spPr>
        <p:txBody>
          <a:bodyPr/>
          <a:lstStyle>
            <a:lvl1pPr marL="450850" indent="-273050">
              <a:buClr>
                <a:schemeClr val="bg1">
                  <a:lumMod val="50000"/>
                </a:schemeClr>
              </a:buClr>
              <a:buFont typeface="Arial"/>
              <a:buChar char="•"/>
              <a:defRPr sz="3000">
                <a:solidFill>
                  <a:srgbClr val="7F7F7F"/>
                </a:solidFill>
              </a:defRPr>
            </a:lvl1pPr>
            <a:lvl2pPr marL="917575" indent="-307975">
              <a:buClr>
                <a:schemeClr val="bg1">
                  <a:lumMod val="50000"/>
                </a:schemeClr>
              </a:buClr>
              <a:buFont typeface="Arial"/>
              <a:buChar char="•"/>
              <a:defRPr sz="2600">
                <a:solidFill>
                  <a:srgbClr val="7F7F7F"/>
                </a:solidFill>
              </a:defRPr>
            </a:lvl2pPr>
            <a:lvl3pPr marL="1312863" indent="-271463">
              <a:buClr>
                <a:schemeClr val="bg1">
                  <a:lumMod val="50000"/>
                </a:schemeClr>
              </a:buClr>
              <a:buFont typeface="Arial"/>
              <a:buChar char="•"/>
              <a:defRPr sz="2200">
                <a:solidFill>
                  <a:srgbClr val="7F7F7F"/>
                </a:solidFill>
              </a:defRPr>
            </a:lvl3pPr>
            <a:lvl4pPr marL="1720850" indent="-234950">
              <a:buClr>
                <a:schemeClr val="bg1">
                  <a:lumMod val="50000"/>
                </a:schemeClr>
              </a:buClr>
              <a:buFont typeface="Arial"/>
              <a:buChar char="•"/>
              <a:defRPr sz="2000">
                <a:solidFill>
                  <a:srgbClr val="7F7F7F"/>
                </a:solidFill>
              </a:defRPr>
            </a:lvl4pPr>
            <a:lvl5pPr marL="2173288" indent="-242888">
              <a:buClr>
                <a:schemeClr val="bg1">
                  <a:lumMod val="50000"/>
                </a:schemeClr>
              </a:buClr>
              <a:buFont typeface="Arial"/>
              <a:buChar char="•"/>
              <a:defRPr sz="2000">
                <a:solidFill>
                  <a:srgbClr val="7F7F7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685800" y="1857375"/>
            <a:ext cx="3935414" cy="4268788"/>
          </a:xfrm>
        </p:spPr>
        <p:txBody>
          <a:bodyPr/>
          <a:lstStyle>
            <a:lvl1pPr marL="0" indent="0">
              <a:buClr>
                <a:schemeClr val="bg1">
                  <a:lumMod val="50000"/>
                </a:schemeClr>
              </a:buClr>
              <a:buNone/>
              <a:defRPr sz="3000">
                <a:solidFill>
                  <a:srgbClr val="7F7F7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42925" y="615950"/>
            <a:ext cx="4078288" cy="1162050"/>
          </a:xfrm>
        </p:spPr>
        <p:txBody>
          <a:bodyPr vert="horz"/>
          <a:lstStyle>
            <a:lvl1pPr marL="177800" indent="0">
              <a:lnSpc>
                <a:spcPct val="80000"/>
              </a:lnSpc>
              <a:buNone/>
              <a:defRPr sz="4000" b="1">
                <a:solidFill>
                  <a:srgbClr val="7F7F7F"/>
                </a:solidFill>
              </a:defRPr>
            </a:lvl1pPr>
            <a:lvl2pPr marL="609600" indent="0">
              <a:buNone/>
              <a:defRPr sz="4000" b="1"/>
            </a:lvl2pPr>
            <a:lvl3pPr marL="1041400" indent="0">
              <a:buNone/>
              <a:defRPr sz="4000" b="1"/>
            </a:lvl3pPr>
            <a:lvl4pPr marL="1485900" indent="0">
              <a:buNone/>
              <a:defRPr sz="4000" b="1"/>
            </a:lvl4pPr>
            <a:lvl5pPr marL="1930400" indent="0">
              <a:buNone/>
              <a:defRPr sz="4000" b="1"/>
            </a:lvl5pPr>
          </a:lstStyle>
          <a:p>
            <a:pPr lvl="0"/>
            <a:r>
              <a:rPr lang="en-US" dirty="0"/>
              <a:t>Click to edit Master styles</a:t>
            </a:r>
          </a:p>
        </p:txBody>
      </p:sp>
      <p:sp>
        <p:nvSpPr>
          <p:cNvPr id="10" name="Shape 118"/>
          <p:cNvSpPr txBox="1"/>
          <p:nvPr userDrawn="1"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</p:spTree>
    <p:extLst>
      <p:ext uri="{BB962C8B-B14F-4D97-AF65-F5344CB8AC3E}">
        <p14:creationId xmlns:p14="http://schemas.microsoft.com/office/powerpoint/2010/main" val="3361169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gra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34" b="65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405205" y="34946"/>
            <a:ext cx="8291510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bg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48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idx="1" hasCustomPrompt="1"/>
          </p:nvPr>
        </p:nvSpPr>
        <p:spPr>
          <a:xfrm>
            <a:off x="628650" y="2283701"/>
            <a:ext cx="10953750" cy="3276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79400">
              <a:buClr>
                <a:schemeClr val="bg1">
                  <a:lumMod val="50000"/>
                </a:schemeClr>
              </a:buClr>
              <a:buFont typeface="Arial"/>
              <a:buChar char="•"/>
              <a:defRPr sz="3000" baseline="0">
                <a:solidFill>
                  <a:srgbClr val="7F7F7F"/>
                </a:solidFill>
                <a:latin typeface="Century Gothic"/>
                <a:cs typeface="Century Gothic"/>
              </a:defRPr>
            </a:lvl1pPr>
            <a:lvl2pPr marL="914400" indent="-304800">
              <a:buClr>
                <a:schemeClr val="bg1">
                  <a:lumMod val="50000"/>
                </a:schemeClr>
              </a:buClr>
              <a:buFont typeface="Arial"/>
              <a:buChar char="•"/>
              <a:defRPr sz="2600">
                <a:solidFill>
                  <a:srgbClr val="7F7F7F"/>
                </a:solidFill>
                <a:latin typeface="Century Gothic"/>
                <a:cs typeface="Century Gothic"/>
              </a:defRPr>
            </a:lvl2pPr>
            <a:lvl3pPr marL="1255713" indent="-214313">
              <a:buClr>
                <a:schemeClr val="bg1">
                  <a:lumMod val="50000"/>
                </a:schemeClr>
              </a:buClr>
              <a:buFont typeface="Arial"/>
              <a:buChar char="•"/>
              <a:defRPr sz="2200">
                <a:solidFill>
                  <a:srgbClr val="7F7F7F"/>
                </a:solidFill>
                <a:latin typeface="Century Gothic"/>
                <a:cs typeface="Century Gothic"/>
              </a:defRPr>
            </a:lvl3pPr>
            <a:lvl4pPr marL="1720850" indent="-234950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4pPr>
            <a:lvl5pPr marL="2173288" indent="-242888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rgbClr val="7F7F7F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0399" y="1699846"/>
            <a:ext cx="10954276" cy="584567"/>
          </a:xfrm>
        </p:spPr>
        <p:txBody>
          <a:bodyPr vert="horz"/>
          <a:lstStyle>
            <a:lvl1pPr marL="177800" indent="0">
              <a:buNone/>
              <a:defRPr sz="3000" b="1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Content Title</a:t>
            </a:r>
          </a:p>
        </p:txBody>
      </p:sp>
      <p:sp>
        <p:nvSpPr>
          <p:cNvPr id="30" name="Shape 118"/>
          <p:cNvSpPr txBox="1"/>
          <p:nvPr userDrawn="1"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</p:spTree>
    <p:extLst>
      <p:ext uri="{BB962C8B-B14F-4D97-AF65-F5344CB8AC3E}">
        <p14:creationId xmlns:p14="http://schemas.microsoft.com/office/powerpoint/2010/main" val="17028150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b gray 2 colum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34" b="65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hape 118"/>
          <p:cNvSpPr txBox="1"/>
          <p:nvPr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43524" y="671513"/>
            <a:ext cx="6129339" cy="5454650"/>
          </a:xfrm>
        </p:spPr>
        <p:txBody>
          <a:bodyPr/>
          <a:lstStyle>
            <a:lvl1pPr marL="450850" indent="-273050">
              <a:buClr>
                <a:schemeClr val="bg1">
                  <a:lumMod val="50000"/>
                </a:schemeClr>
              </a:buClr>
              <a:buFont typeface="Arial"/>
              <a:buChar char="•"/>
              <a:defRPr sz="3000">
                <a:solidFill>
                  <a:srgbClr val="7F7F7F"/>
                </a:solidFill>
              </a:defRPr>
            </a:lvl1pPr>
            <a:lvl2pPr marL="917575" indent="-307975">
              <a:buClr>
                <a:schemeClr val="bg1">
                  <a:lumMod val="50000"/>
                </a:schemeClr>
              </a:buClr>
              <a:buFont typeface="Arial"/>
              <a:buChar char="•"/>
              <a:defRPr sz="2600">
                <a:solidFill>
                  <a:srgbClr val="7F7F7F"/>
                </a:solidFill>
              </a:defRPr>
            </a:lvl2pPr>
            <a:lvl3pPr marL="1312863" indent="-271463">
              <a:buClr>
                <a:schemeClr val="bg1">
                  <a:lumMod val="50000"/>
                </a:schemeClr>
              </a:buClr>
              <a:buFont typeface="Arial"/>
              <a:buChar char="•"/>
              <a:defRPr sz="2200">
                <a:solidFill>
                  <a:srgbClr val="7F7F7F"/>
                </a:solidFill>
              </a:defRPr>
            </a:lvl3pPr>
            <a:lvl4pPr marL="1720850" indent="-234950">
              <a:buClr>
                <a:schemeClr val="bg1">
                  <a:lumMod val="50000"/>
                </a:schemeClr>
              </a:buClr>
              <a:buFont typeface="Arial"/>
              <a:buChar char="•"/>
              <a:defRPr sz="2000">
                <a:solidFill>
                  <a:srgbClr val="7F7F7F"/>
                </a:solidFill>
              </a:defRPr>
            </a:lvl4pPr>
            <a:lvl5pPr marL="2173288" indent="-242888">
              <a:buClr>
                <a:schemeClr val="bg1">
                  <a:lumMod val="50000"/>
                </a:schemeClr>
              </a:buClr>
              <a:buFont typeface="Arial"/>
              <a:buChar char="•"/>
              <a:defRPr sz="2000">
                <a:solidFill>
                  <a:srgbClr val="7F7F7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685800" y="1857375"/>
            <a:ext cx="3935414" cy="4268788"/>
          </a:xfrm>
        </p:spPr>
        <p:txBody>
          <a:bodyPr/>
          <a:lstStyle>
            <a:lvl1pPr marL="0" indent="0">
              <a:buClr>
                <a:schemeClr val="bg1">
                  <a:lumMod val="50000"/>
                </a:schemeClr>
              </a:buClr>
              <a:buNone/>
              <a:defRPr sz="3000">
                <a:solidFill>
                  <a:srgbClr val="7F7F7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42925" y="615950"/>
            <a:ext cx="4078288" cy="1162050"/>
          </a:xfrm>
        </p:spPr>
        <p:txBody>
          <a:bodyPr vert="horz"/>
          <a:lstStyle>
            <a:lvl1pPr marL="177800" indent="0">
              <a:lnSpc>
                <a:spcPct val="80000"/>
              </a:lnSpc>
              <a:buNone/>
              <a:defRPr sz="4000" b="1">
                <a:solidFill>
                  <a:srgbClr val="7F7F7F"/>
                </a:solidFill>
              </a:defRPr>
            </a:lvl1pPr>
            <a:lvl2pPr marL="609600" indent="0">
              <a:buNone/>
              <a:defRPr sz="4000" b="1"/>
            </a:lvl2pPr>
            <a:lvl3pPr marL="1041400" indent="0">
              <a:buNone/>
              <a:defRPr sz="4000" b="1"/>
            </a:lvl3pPr>
            <a:lvl4pPr marL="1485900" indent="0">
              <a:buNone/>
              <a:defRPr sz="4000" b="1"/>
            </a:lvl4pPr>
            <a:lvl5pPr marL="1930400" indent="0">
              <a:buNone/>
              <a:defRPr sz="4000" b="1"/>
            </a:lvl5pPr>
          </a:lstStyle>
          <a:p>
            <a:pPr lvl="0"/>
            <a:r>
              <a:rPr lang="en-US" dirty="0"/>
              <a:t>Click to edit Master styles</a:t>
            </a:r>
          </a:p>
        </p:txBody>
      </p:sp>
    </p:spTree>
    <p:extLst>
      <p:ext uri="{BB962C8B-B14F-4D97-AF65-F5344CB8AC3E}">
        <p14:creationId xmlns:p14="http://schemas.microsoft.com/office/powerpoint/2010/main" val="13041102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4 gree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006643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405205" y="34946"/>
            <a:ext cx="8291510" cy="12277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48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628650" y="2283701"/>
            <a:ext cx="10953750" cy="3276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79400">
              <a:buClr>
                <a:schemeClr val="bg1"/>
              </a:buClr>
              <a:buFont typeface="Arial"/>
              <a:buChar char="•"/>
              <a:defRPr sz="3000" baseline="0">
                <a:solidFill>
                  <a:schemeClr val="bg1"/>
                </a:solidFill>
                <a:latin typeface="Century Gothic"/>
                <a:cs typeface="Century Gothic"/>
              </a:defRPr>
            </a:lvl1pPr>
            <a:lvl2pPr marL="914400" indent="-304800">
              <a:buClr>
                <a:schemeClr val="bg1"/>
              </a:buClr>
              <a:buFont typeface="Arial"/>
              <a:buChar char="•"/>
              <a:defRPr sz="2600">
                <a:solidFill>
                  <a:schemeClr val="bg1"/>
                </a:solidFill>
                <a:latin typeface="Century Gothic"/>
                <a:cs typeface="Century Gothic"/>
              </a:defRPr>
            </a:lvl2pPr>
            <a:lvl3pPr marL="1255713" indent="-214313">
              <a:buClr>
                <a:schemeClr val="bg1"/>
              </a:buClr>
              <a:buFont typeface="Arial"/>
              <a:buChar char="•"/>
              <a:defRPr sz="2200">
                <a:solidFill>
                  <a:schemeClr val="bg1"/>
                </a:solidFill>
                <a:latin typeface="Century Gothic"/>
                <a:cs typeface="Century Gothic"/>
              </a:defRPr>
            </a:lvl3pPr>
            <a:lvl4pPr marL="1720850" indent="-234950">
              <a:buClr>
                <a:schemeClr val="bg1"/>
              </a:buClr>
              <a:buFont typeface="Arial"/>
              <a:buChar char="•"/>
              <a:defRPr>
                <a:solidFill>
                  <a:schemeClr val="bg1"/>
                </a:solidFill>
                <a:latin typeface="Century Gothic"/>
                <a:cs typeface="Century Gothic"/>
              </a:defRPr>
            </a:lvl4pPr>
            <a:lvl5pPr marL="2173288" indent="-242888">
              <a:buClr>
                <a:schemeClr val="bg1"/>
              </a:buClr>
              <a:buFont typeface="Arial"/>
              <a:buChar char="•"/>
              <a:defRPr>
                <a:solidFill>
                  <a:schemeClr val="bg1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0399" y="1699846"/>
            <a:ext cx="10954276" cy="584567"/>
          </a:xfrm>
        </p:spPr>
        <p:txBody>
          <a:bodyPr vert="horz"/>
          <a:lstStyle>
            <a:lvl1pPr marL="177800" indent="0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Content Title</a:t>
            </a:r>
          </a:p>
        </p:txBody>
      </p:sp>
      <p:sp>
        <p:nvSpPr>
          <p:cNvPr id="16" name="Shape 118"/>
          <p:cNvSpPr txBox="1"/>
          <p:nvPr userDrawn="1"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</p:spTree>
    <p:extLst>
      <p:ext uri="{BB962C8B-B14F-4D97-AF65-F5344CB8AC3E}">
        <p14:creationId xmlns:p14="http://schemas.microsoft.com/office/powerpoint/2010/main" val="2143143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4b green 2 colum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006643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118"/>
          <p:cNvSpPr txBox="1"/>
          <p:nvPr userDrawn="1"/>
        </p:nvSpPr>
        <p:spPr>
          <a:xfrm>
            <a:off x="9236075" y="91596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fld id="{F862E8FC-7D3F-5E42-93BC-44E7A158995B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fld id="{1130879A-A13E-1943-84A5-F3049E46B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43524" y="671513"/>
            <a:ext cx="6129339" cy="5454650"/>
          </a:xfrm>
        </p:spPr>
        <p:txBody>
          <a:bodyPr/>
          <a:lstStyle>
            <a:lvl1pPr marL="450850" indent="-273050">
              <a:buClr>
                <a:schemeClr val="bg1"/>
              </a:buClr>
              <a:buFont typeface="Arial"/>
              <a:buChar char="•"/>
              <a:defRPr sz="3000">
                <a:solidFill>
                  <a:schemeClr val="bg1"/>
                </a:solidFill>
              </a:defRPr>
            </a:lvl1pPr>
            <a:lvl2pPr marL="917575" indent="-307975">
              <a:buClr>
                <a:schemeClr val="bg1"/>
              </a:buClr>
              <a:buFont typeface="Arial"/>
              <a:buChar char="•"/>
              <a:defRPr sz="2600">
                <a:solidFill>
                  <a:schemeClr val="bg1"/>
                </a:solidFill>
              </a:defRPr>
            </a:lvl2pPr>
            <a:lvl3pPr marL="1312863" indent="-271463">
              <a:buClr>
                <a:schemeClr val="bg1"/>
              </a:buClr>
              <a:buFont typeface="Arial"/>
              <a:buChar char="•"/>
              <a:defRPr sz="2200">
                <a:solidFill>
                  <a:schemeClr val="bg1"/>
                </a:solidFill>
              </a:defRPr>
            </a:lvl3pPr>
            <a:lvl4pPr marL="1720850" indent="-234950">
              <a:buClr>
                <a:schemeClr val="bg1"/>
              </a:buClr>
              <a:buFont typeface="Arial"/>
              <a:buChar char="•"/>
              <a:defRPr sz="2000">
                <a:solidFill>
                  <a:schemeClr val="bg1"/>
                </a:solidFill>
              </a:defRPr>
            </a:lvl4pPr>
            <a:lvl5pPr marL="2173288" indent="-242888">
              <a:buClr>
                <a:schemeClr val="bg1"/>
              </a:buClr>
              <a:buFont typeface="Arial"/>
              <a:buChar char="•"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685800" y="1857375"/>
            <a:ext cx="3935414" cy="4268788"/>
          </a:xfrm>
        </p:spPr>
        <p:txBody>
          <a:bodyPr/>
          <a:lstStyle>
            <a:lvl1pPr marL="0" indent="0">
              <a:buClr>
                <a:schemeClr val="bg1">
                  <a:lumMod val="50000"/>
                </a:schemeClr>
              </a:buClr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42925" y="615950"/>
            <a:ext cx="4078288" cy="1162050"/>
          </a:xfrm>
        </p:spPr>
        <p:txBody>
          <a:bodyPr vert="horz"/>
          <a:lstStyle>
            <a:lvl1pPr marL="177800" indent="0">
              <a:lnSpc>
                <a:spcPct val="80000"/>
              </a:lnSpc>
              <a:buNone/>
              <a:defRPr sz="4000" b="1">
                <a:solidFill>
                  <a:schemeClr val="bg1"/>
                </a:solidFill>
              </a:defRPr>
            </a:lvl1pPr>
            <a:lvl2pPr marL="609600" indent="0">
              <a:buNone/>
              <a:defRPr sz="4000" b="1"/>
            </a:lvl2pPr>
            <a:lvl3pPr marL="1041400" indent="0">
              <a:buNone/>
              <a:defRPr sz="4000" b="1"/>
            </a:lvl3pPr>
            <a:lvl4pPr marL="1485900" indent="0">
              <a:buNone/>
              <a:defRPr sz="4000" b="1"/>
            </a:lvl4pPr>
            <a:lvl5pPr marL="1930400" indent="0">
              <a:buNone/>
              <a:defRPr sz="4000" b="1"/>
            </a:lvl5pPr>
          </a:lstStyle>
          <a:p>
            <a:pPr lvl="0"/>
            <a:r>
              <a:rPr lang="en-US" dirty="0"/>
              <a:t>Click to edit Master styles</a:t>
            </a:r>
          </a:p>
        </p:txBody>
      </p:sp>
    </p:spTree>
    <p:extLst>
      <p:ext uri="{BB962C8B-B14F-4D97-AF65-F5344CB8AC3E}">
        <p14:creationId xmlns:p14="http://schemas.microsoft.com/office/powerpoint/2010/main" val="40545545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lurred background 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Shape 1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643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Shape 118"/>
          <p:cNvSpPr txBox="1"/>
          <p:nvPr/>
        </p:nvSpPr>
        <p:spPr>
          <a:xfrm>
            <a:off x="9240838" y="80963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8" name="Rectangle 7"/>
          <p:cNvSpPr/>
          <p:nvPr/>
        </p:nvSpPr>
        <p:spPr>
          <a:xfrm>
            <a:off x="2149318" y="2285097"/>
            <a:ext cx="7893365" cy="15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“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Lorem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 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ipsum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 dolor sit 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amet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, 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consectetur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 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adipiscing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 </a:t>
            </a:r>
            <a:r>
              <a:rPr lang="en-US" sz="4000" b="0" i="1" dirty="0" err="1">
                <a:solidFill>
                  <a:srgbClr val="FFFFFF"/>
                </a:solidFill>
                <a:latin typeface="Caecilia Bold"/>
                <a:cs typeface="Caecilia Bold"/>
              </a:rPr>
              <a:t>elit</a:t>
            </a:r>
            <a:r>
              <a:rPr lang="en-US" sz="4000" b="0" i="1" dirty="0">
                <a:solidFill>
                  <a:srgbClr val="FFFFFF"/>
                </a:solidFill>
                <a:latin typeface="Caecilia Bold"/>
                <a:cs typeface="Caecilia Bold"/>
              </a:rPr>
              <a:t>.”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01414" y="4251176"/>
            <a:ext cx="3214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Century Gothic"/>
                <a:cs typeface="Century Gothic"/>
              </a:rPr>
              <a:t>-John</a:t>
            </a:r>
            <a:r>
              <a:rPr lang="en-US" sz="2400" b="1" baseline="0" dirty="0">
                <a:solidFill>
                  <a:srgbClr val="FFFFFF"/>
                </a:solidFill>
                <a:latin typeface="Century Gothic"/>
                <a:cs typeface="Century Gothic"/>
              </a:rPr>
              <a:t> Smith</a:t>
            </a:r>
            <a:r>
              <a:rPr lang="en-US" sz="2400" b="1" dirty="0">
                <a:solidFill>
                  <a:srgbClr val="FFFFFF"/>
                </a:solidFill>
                <a:latin typeface="Century Gothic"/>
                <a:cs typeface="Century Gothic"/>
              </a:rPr>
              <a:t>,</a:t>
            </a:r>
          </a:p>
          <a:p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Shape 1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643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118"/>
          <p:cNvSpPr txBox="1"/>
          <p:nvPr userDrawn="1"/>
        </p:nvSpPr>
        <p:spPr>
          <a:xfrm>
            <a:off x="9240838" y="80963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5953" y="1914524"/>
            <a:ext cx="8572500" cy="43338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ClrTx/>
              <a:buSzPct val="105000"/>
              <a:buFont typeface="Arial"/>
              <a:buNone/>
              <a:defRPr sz="3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semper.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, vitae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Aliquam</a:t>
            </a:r>
            <a:r>
              <a:rPr lang="en-US" dirty="0"/>
              <a:t> nisi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condimentum</a:t>
            </a:r>
            <a:r>
              <a:rPr lang="en-US" dirty="0"/>
              <a:t> ac </a:t>
            </a:r>
            <a:r>
              <a:rPr lang="en-US" dirty="0" err="1"/>
              <a:t>luctus</a:t>
            </a:r>
            <a:r>
              <a:rPr lang="en-US" dirty="0"/>
              <a:t> id, </a:t>
            </a:r>
            <a:r>
              <a:rPr lang="en-US" dirty="0" err="1"/>
              <a:t>pulvinar</a:t>
            </a:r>
            <a:r>
              <a:rPr lang="en-US" dirty="0"/>
              <a:t> non sem.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dictum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dolor. In </a:t>
            </a:r>
            <a:r>
              <a:rPr lang="en-US" dirty="0" err="1"/>
              <a:t>hac</a:t>
            </a:r>
            <a:r>
              <a:rPr lang="en-US" dirty="0"/>
              <a:t> </a:t>
            </a:r>
            <a:r>
              <a:rPr lang="en-US" dirty="0" err="1"/>
              <a:t>habitasse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dictumst</a:t>
            </a:r>
            <a:r>
              <a:rPr lang="en-US" dirty="0"/>
              <a:t>. </a:t>
            </a:r>
          </a:p>
        </p:txBody>
      </p:sp>
      <p:sp>
        <p:nvSpPr>
          <p:cNvPr id="14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764012" y="800099"/>
            <a:ext cx="10680276" cy="8912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68940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Page - Generic" preserve="1" userDrawn="1">
  <p:cSld name="Content Page - Generic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" y="0"/>
            <a:ext cx="12188792" cy="6858000"/>
          </a:xfrm>
          <a:prstGeom prst="rect">
            <a:avLst/>
          </a:prstGeom>
        </p:spPr>
      </p:pic>
      <p:sp>
        <p:nvSpPr>
          <p:cNvPr id="12" name="Shape 116"/>
          <p:cNvSpPr/>
          <p:nvPr userDrawn="1"/>
        </p:nvSpPr>
        <p:spPr>
          <a:xfrm>
            <a:off x="2957" y="0"/>
            <a:ext cx="12189043" cy="6858000"/>
          </a:xfrm>
          <a:prstGeom prst="rect">
            <a:avLst/>
          </a:prstGeom>
          <a:solidFill>
            <a:srgbClr val="5C7F92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118"/>
          <p:cNvSpPr txBox="1"/>
          <p:nvPr/>
        </p:nvSpPr>
        <p:spPr>
          <a:xfrm>
            <a:off x="9240838" y="80963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5953" y="1914524"/>
            <a:ext cx="8572500" cy="43338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ClrTx/>
              <a:buSzPct val="105000"/>
              <a:buFont typeface="Arial"/>
              <a:buNone/>
              <a:defRPr sz="3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semper.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, vitae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Aliquam</a:t>
            </a:r>
            <a:r>
              <a:rPr lang="en-US" dirty="0"/>
              <a:t> nisi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condimentum</a:t>
            </a:r>
            <a:r>
              <a:rPr lang="en-US" dirty="0"/>
              <a:t> ac </a:t>
            </a:r>
            <a:r>
              <a:rPr lang="en-US" dirty="0" err="1"/>
              <a:t>luctus</a:t>
            </a:r>
            <a:r>
              <a:rPr lang="en-US" dirty="0"/>
              <a:t> id, </a:t>
            </a:r>
            <a:r>
              <a:rPr lang="en-US" dirty="0" err="1"/>
              <a:t>pulvinar</a:t>
            </a:r>
            <a:r>
              <a:rPr lang="en-US" dirty="0"/>
              <a:t> non sem.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dictum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dolor. In </a:t>
            </a:r>
            <a:r>
              <a:rPr lang="en-US" dirty="0" err="1"/>
              <a:t>hac</a:t>
            </a:r>
            <a:r>
              <a:rPr lang="en-US" dirty="0"/>
              <a:t> </a:t>
            </a:r>
            <a:r>
              <a:rPr lang="en-US" dirty="0" err="1"/>
              <a:t>habitasse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dictumst</a:t>
            </a:r>
            <a:r>
              <a:rPr lang="en-US" dirty="0"/>
              <a:t>. </a:t>
            </a:r>
          </a:p>
        </p:txBody>
      </p:sp>
      <p:sp>
        <p:nvSpPr>
          <p:cNvPr id="13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764012" y="800099"/>
            <a:ext cx="10680276" cy="8912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97358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Page - Generic" preserve="1" userDrawn="1">
  <p:cSld name="1_Content Page - Generic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" y="0"/>
            <a:ext cx="12188792" cy="6858000"/>
          </a:xfrm>
          <a:prstGeom prst="rect">
            <a:avLst/>
          </a:prstGeom>
        </p:spPr>
      </p:pic>
      <p:sp>
        <p:nvSpPr>
          <p:cNvPr id="8" name="Shape 116"/>
          <p:cNvSpPr/>
          <p:nvPr/>
        </p:nvSpPr>
        <p:spPr>
          <a:xfrm>
            <a:off x="2957" y="0"/>
            <a:ext cx="12189043" cy="6858000"/>
          </a:xfrm>
          <a:prstGeom prst="rect">
            <a:avLst/>
          </a:prstGeom>
          <a:solidFill>
            <a:srgbClr val="006644">
              <a:alpha val="6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118"/>
          <p:cNvSpPr txBox="1"/>
          <p:nvPr/>
        </p:nvSpPr>
        <p:spPr>
          <a:xfrm>
            <a:off x="9240838" y="80963"/>
            <a:ext cx="2884486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BABSON COLLEGE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5953" y="1914524"/>
            <a:ext cx="8572500" cy="43338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ClrTx/>
              <a:buSzPct val="105000"/>
              <a:buFont typeface="Arial"/>
              <a:buNone/>
              <a:defRPr sz="3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semper.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, vitae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Aliquam</a:t>
            </a:r>
            <a:r>
              <a:rPr lang="en-US" dirty="0"/>
              <a:t> nisi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condimentum</a:t>
            </a:r>
            <a:r>
              <a:rPr lang="en-US" dirty="0"/>
              <a:t> ac </a:t>
            </a:r>
            <a:r>
              <a:rPr lang="en-US" dirty="0" err="1"/>
              <a:t>luctus</a:t>
            </a:r>
            <a:r>
              <a:rPr lang="en-US" dirty="0"/>
              <a:t> id, </a:t>
            </a:r>
            <a:r>
              <a:rPr lang="en-US" dirty="0" err="1"/>
              <a:t>pulvinar</a:t>
            </a:r>
            <a:r>
              <a:rPr lang="en-US" dirty="0"/>
              <a:t> non sem.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dictum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dolor. In </a:t>
            </a:r>
            <a:r>
              <a:rPr lang="en-US" dirty="0" err="1"/>
              <a:t>hac</a:t>
            </a:r>
            <a:r>
              <a:rPr lang="en-US" dirty="0"/>
              <a:t> </a:t>
            </a:r>
            <a:r>
              <a:rPr lang="en-US" dirty="0" err="1"/>
              <a:t>habitasse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dictumst</a:t>
            </a:r>
            <a:r>
              <a:rPr lang="en-US" dirty="0"/>
              <a:t>. </a:t>
            </a:r>
          </a:p>
        </p:txBody>
      </p:sp>
      <p:sp>
        <p:nvSpPr>
          <p:cNvPr id="13" name="Shape 60"/>
          <p:cNvSpPr txBox="1">
            <a:spLocks noGrp="1"/>
          </p:cNvSpPr>
          <p:nvPr>
            <p:ph type="ctrTitle" hasCustomPrompt="1"/>
          </p:nvPr>
        </p:nvSpPr>
        <p:spPr>
          <a:xfrm>
            <a:off x="764012" y="800099"/>
            <a:ext cx="10680276" cy="8912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r>
              <a:rPr lang="en-US" dirty="0"/>
              <a:t>Slide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68270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174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Page - Generic" preserve="1" userDrawn="1">
  <p:cSld name="1_Content Page - Generic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87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F2125D-917E-4B5F-A239-126414189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18255"/>
            <a:ext cx="9509760" cy="1063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644E1-CA4C-4F95-BCC7-D2365689A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6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no Pro Smbd Caption" panose="020207020405060204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no Pro" panose="020205020405060204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no Pro" panose="020205020405060204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no Pro" panose="020205020405060204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no Pro" panose="020205020405060204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no Pro" panose="020205020405060204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11360800" cy="44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333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19131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marR="0" lvl="0" indent="-279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718172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279400" algn="l" rtl="0" eaLnBrk="1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352550" y="1143000"/>
            <a:ext cx="9782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Managing Student Teams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009B0E2-A8A7-4123-A811-EC9E0F7ADB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374" y="1825624"/>
            <a:ext cx="11887201" cy="5750641"/>
          </a:xfrm>
          <a:effectLst>
            <a:softEdge rad="6350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261300" y="360803"/>
            <a:ext cx="97821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October 9th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in a COVID-19 World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Miriam" panose="020B0502050101010101" pitchFamily="34" charset="-79"/>
                <a:cs typeface="Miriam" panose="020B0502050101010101" pitchFamily="34" charset="-79"/>
              </a:rPr>
              <a:t>Challenges and solutions to </a:t>
            </a:r>
            <a:r>
              <a:rPr lang="en-US" sz="2400" dirty="0" err="1">
                <a:latin typeface="Miriam" panose="020B0502050101010101" pitchFamily="34" charset="-79"/>
                <a:cs typeface="Miriam" panose="020B0502050101010101" pitchFamily="34" charset="-79"/>
              </a:rPr>
              <a:t>ExL</a:t>
            </a:r>
            <a:r>
              <a:rPr lang="en-US" sz="2400" dirty="0">
                <a:latin typeface="Miriam" panose="020B0502050101010101" pitchFamily="34" charset="-79"/>
                <a:cs typeface="Miriam" panose="020B0502050101010101" pitchFamily="34" charset="-79"/>
              </a:rPr>
              <a:t> in a COVID world - managing from a distance, shrinking opportunities, maintaining quality mentoring, etc.</a:t>
            </a:r>
          </a:p>
          <a:p>
            <a:endParaRPr lang="en-US" sz="2400" dirty="0"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Miriam" panose="020B0502050101010101" pitchFamily="34" charset="-79"/>
                <a:cs typeface="Miriam" panose="020B0502050101010101" pitchFamily="34" charset="-79"/>
              </a:rPr>
              <a:t>How </a:t>
            </a:r>
            <a:r>
              <a:rPr lang="en-US" sz="2400" dirty="0" err="1">
                <a:latin typeface="Miriam" panose="020B0502050101010101" pitchFamily="34" charset="-79"/>
                <a:cs typeface="Miriam" panose="020B0502050101010101" pitchFamily="34" charset="-79"/>
              </a:rPr>
              <a:t>ExL</a:t>
            </a:r>
            <a:r>
              <a:rPr lang="en-US" sz="2400" dirty="0">
                <a:latin typeface="Miriam" panose="020B0502050101010101" pitchFamily="34" charset="-79"/>
                <a:cs typeface="Miriam" panose="020B0502050101010101" pitchFamily="34" charset="-79"/>
              </a:rPr>
              <a:t> can enhance the value of a university education given the COVID disruption of the traditional campus experience. </a:t>
            </a:r>
          </a:p>
        </p:txBody>
      </p:sp>
    </p:spTree>
    <p:extLst>
      <p:ext uri="{BB962C8B-B14F-4D97-AF65-F5344CB8AC3E}">
        <p14:creationId xmlns:p14="http://schemas.microsoft.com/office/powerpoint/2010/main" val="281489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48619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5" y="526255"/>
            <a:ext cx="11582399" cy="5805489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11:00am-11:05am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During the meeting, please provide the breakout room topic you would like to participate in based on the list of categories below in the Chat feature.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Breakout </a:t>
            </a:r>
            <a:r>
              <a:rPr lang="en-US" sz="20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R</a:t>
            </a: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oom Topics: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Managing from a Distance: Communication, Accountability, Organizing Work, Leadership, Training, Software Solutions, Etc. –Arline </a:t>
            </a:r>
            <a:r>
              <a:rPr lang="en-US" sz="2100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MacCormack</a:t>
            </a: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Moderator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   </a:t>
            </a:r>
          </a:p>
          <a:p>
            <a:pPr>
              <a:spcBef>
                <a:spcPts val="0"/>
              </a:spcBef>
            </a:pP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Student Performance Assessment that Leads to Improvement-Ali Crandall, Moderator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   </a:t>
            </a:r>
          </a:p>
          <a:p>
            <a:pPr>
              <a:spcBef>
                <a:spcPts val="0"/>
              </a:spcBef>
            </a:pPr>
            <a:r>
              <a:rPr lang="en-US" sz="21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Balancing Productivity with Cheerleading, Your Needs vs. Theirs, Etc.-Scott Steffensen, Moderator</a:t>
            </a:r>
            <a:endParaRPr lang="en-US" sz="21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1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   </a:t>
            </a:r>
            <a:endParaRPr lang="en-US" sz="21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11:05am-11:30am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4572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Ali Crandall, Assistant Professor at BYU</a:t>
            </a:r>
          </a:p>
          <a:p>
            <a:pPr marL="4572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Kirsten Novilla, student at BYU</a:t>
            </a:r>
          </a:p>
          <a:p>
            <a:pPr marL="4572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Arline </a:t>
            </a:r>
            <a:r>
              <a:rPr lang="en-US" sz="2200" b="1" dirty="0" err="1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MacCormack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Associate Director of Experiential Education at Babson College</a:t>
            </a:r>
          </a:p>
          <a:p>
            <a:pPr marL="45720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Scott </a:t>
            </a:r>
            <a:r>
              <a:rPr lang="en-US" sz="22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Steffensen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Professor at BYU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Breakout Session                                                                                            11:30am – 11:45am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Breakout Session Findings                                                                               11:45am – 11:55am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3AE8-A3CB-424C-BA9E-664B21D83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no Pro Caption" panose="02020502040506020403" pitchFamily="18" charset="0"/>
              </a:rPr>
              <a:t>Engaging the Unengaged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5772" y="2105138"/>
            <a:ext cx="4310742" cy="823912"/>
          </a:xfrm>
        </p:spPr>
        <p:txBody>
          <a:bodyPr/>
          <a:lstStyle/>
          <a:p>
            <a:r>
              <a:rPr lang="en-US" dirty="0"/>
              <a:t>Ali Crandall, PhD MPH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1752" y="2954065"/>
            <a:ext cx="4314762" cy="23647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Research Interests:</a:t>
            </a:r>
          </a:p>
          <a:p>
            <a:pPr lvl="1"/>
            <a:r>
              <a:rPr lang="en-US" dirty="0"/>
              <a:t>Families and health</a:t>
            </a:r>
          </a:p>
          <a:p>
            <a:pPr lvl="1"/>
            <a:r>
              <a:rPr lang="en-US" dirty="0"/>
              <a:t>Childhood experiences and mental health</a:t>
            </a:r>
          </a:p>
          <a:p>
            <a:pPr lvl="1"/>
            <a:r>
              <a:rPr lang="en-US" dirty="0"/>
              <a:t>Measuring family health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89714" y="1681163"/>
            <a:ext cx="6768874" cy="823912"/>
          </a:xfrm>
          <a:solidFill>
            <a:schemeClr val="accent1">
              <a:lumMod val="75000"/>
              <a:lumOff val="25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Strategies to Engage Students in Classroom and Research Settings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89713" y="2505075"/>
            <a:ext cx="6768875" cy="3684588"/>
          </a:xfrm>
          <a:solidFill>
            <a:schemeClr val="accent1">
              <a:lumMod val="10000"/>
              <a:lumOff val="9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Small teams</a:t>
            </a:r>
          </a:p>
          <a:p>
            <a:r>
              <a:rPr lang="en-US" dirty="0"/>
              <a:t>Everybody has an assignment </a:t>
            </a:r>
          </a:p>
          <a:p>
            <a:pPr lvl="1"/>
            <a:r>
              <a:rPr lang="en-US" dirty="0"/>
              <a:t>Variety of meaningful tasks</a:t>
            </a:r>
          </a:p>
          <a:p>
            <a:r>
              <a:rPr lang="en-US" dirty="0"/>
              <a:t>Ensure clear vision</a:t>
            </a:r>
          </a:p>
          <a:p>
            <a:r>
              <a:rPr lang="en-US" dirty="0"/>
              <a:t>Student ownership of projects</a:t>
            </a:r>
          </a:p>
          <a:p>
            <a:r>
              <a:rPr lang="en-US" dirty="0"/>
              <a:t>Course teams: option of “firing” students for non-performance</a:t>
            </a:r>
          </a:p>
          <a:p>
            <a:r>
              <a:rPr lang="en-US" dirty="0"/>
              <a:t>Research: student completes introductory research modules before joining lab</a:t>
            </a:r>
          </a:p>
        </p:txBody>
      </p:sp>
    </p:spTree>
    <p:extLst>
      <p:ext uri="{BB962C8B-B14F-4D97-AF65-F5344CB8AC3E}">
        <p14:creationId xmlns:p14="http://schemas.microsoft.com/office/powerpoint/2010/main" val="208386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body" idx="2"/>
          </p:nvPr>
        </p:nvSpPr>
        <p:spPr>
          <a:xfrm>
            <a:off x="6287133" y="1279367"/>
            <a:ext cx="5740400" cy="4926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buNone/>
            </a:pPr>
            <a:r>
              <a:rPr lang="en" b="1"/>
              <a:t>Creating a vision</a:t>
            </a:r>
            <a:endParaRPr b="1"/>
          </a:p>
          <a:p>
            <a:pPr>
              <a:spcBef>
                <a:spcPts val="2133"/>
              </a:spcBef>
            </a:pPr>
            <a:r>
              <a:rPr lang="en"/>
              <a:t>Roadmapping</a:t>
            </a:r>
            <a:endParaRPr/>
          </a:p>
          <a:p>
            <a:r>
              <a:rPr lang="en"/>
              <a:t>Setting Goals &amp; Assigning Roles </a:t>
            </a:r>
            <a:endParaRPr/>
          </a:p>
          <a:p>
            <a:r>
              <a:rPr lang="en"/>
              <a:t>Responsibilities &amp; Expectations</a:t>
            </a:r>
            <a:endParaRPr/>
          </a:p>
          <a:p>
            <a:r>
              <a:rPr lang="en"/>
              <a:t>Collaboration &amp; Communication</a:t>
            </a:r>
            <a:endParaRPr/>
          </a:p>
          <a:p>
            <a:r>
              <a:rPr lang="en"/>
              <a:t>Listening, Learning, &amp; Improving</a:t>
            </a:r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339067" y="2906001"/>
            <a:ext cx="5393600" cy="2098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>
                <a:latin typeface="Open Sans"/>
                <a:ea typeface="Open Sans"/>
                <a:cs typeface="Open Sans"/>
                <a:sym typeface="Open Sans"/>
              </a:rPr>
              <a:t>Kirsten Novilla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indent="0"/>
            <a:r>
              <a:rPr lang="en" sz="2267">
                <a:latin typeface="Open Sans"/>
                <a:ea typeface="Open Sans"/>
                <a:cs typeface="Open Sans"/>
                <a:sym typeface="Open Sans"/>
              </a:rPr>
              <a:t>Undergraduate student in the Public Health program</a:t>
            </a:r>
            <a:endParaRPr sz="2267">
              <a:latin typeface="Open Sans"/>
              <a:ea typeface="Open Sans"/>
              <a:cs typeface="Open Sans"/>
              <a:sym typeface="Open Sans"/>
            </a:endParaRPr>
          </a:p>
          <a:p>
            <a:pPr marL="0" indent="0" algn="l"/>
            <a:endParaRPr sz="2267"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8722" algn="l">
              <a:buSzPts val="1700"/>
              <a:buFont typeface="Open Sans"/>
              <a:buChar char="●"/>
            </a:pPr>
            <a:r>
              <a:rPr lang="en" sz="2267">
                <a:latin typeface="Open Sans"/>
                <a:ea typeface="Open Sans"/>
                <a:cs typeface="Open Sans"/>
                <a:sym typeface="Open Sans"/>
              </a:rPr>
              <a:t>Research assistant in the Brain, Family, &amp; Health Lab</a:t>
            </a:r>
            <a:endParaRPr sz="2267"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8722" algn="l">
              <a:buSzPts val="1700"/>
              <a:buFont typeface="Open Sans"/>
              <a:buChar char="●"/>
            </a:pPr>
            <a:r>
              <a:rPr lang="en" sz="2267">
                <a:latin typeface="Open Sans"/>
                <a:ea typeface="Open Sans"/>
                <a:cs typeface="Open Sans"/>
                <a:sym typeface="Open Sans"/>
              </a:rPr>
              <a:t>Teaching assistant in Health Systems and Policy </a:t>
            </a:r>
            <a:endParaRPr sz="2267"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8722" algn="l">
              <a:buSzPts val="1700"/>
              <a:buFont typeface="Open Sans"/>
              <a:buChar char="●"/>
            </a:pPr>
            <a:r>
              <a:rPr lang="en" sz="2267">
                <a:latin typeface="Open Sans"/>
                <a:ea typeface="Open Sans"/>
                <a:cs typeface="Open Sans"/>
                <a:sym typeface="Open Sans"/>
              </a:rPr>
              <a:t>Experience in mentoring and team leading </a:t>
            </a:r>
            <a:endParaRPr sz="2267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134" y="278267"/>
            <a:ext cx="3837999" cy="247076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89262" y="1371600"/>
            <a:ext cx="7502737" cy="53383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Managing Student Teams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179" y="2239861"/>
            <a:ext cx="4868901" cy="3759494"/>
          </a:xfrm>
        </p:spPr>
        <p:txBody>
          <a:bodyPr>
            <a:normAutofit/>
          </a:bodyPr>
          <a:lstStyle/>
          <a:p>
            <a:pPr marL="177800" indent="0">
              <a:buNone/>
            </a:pPr>
            <a:endParaRPr lang="en-US" dirty="0"/>
          </a:p>
          <a:p>
            <a:pPr marL="177800" indent="0">
              <a:buNone/>
            </a:pP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a Team Charter:</a:t>
            </a:r>
          </a:p>
          <a:p>
            <a:pPr marL="177800" indent="0">
              <a:buNone/>
            </a:pPr>
            <a:endParaRPr lang="en-US" sz="2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Times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Roles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of Conduct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Commitments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Preparation/Participation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Communication/Conflict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950" y="1371600"/>
            <a:ext cx="1533117" cy="24628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662" y="3621707"/>
            <a:ext cx="443960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Arline MacCormack, M.A.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Associate Director, Experiential Programs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Babson College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Management Consulting Field Experience Program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Career Exploration Lab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Intern Sponsorship Program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Externship Program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78" y="1754307"/>
            <a:ext cx="1667761" cy="169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5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A95779-CAFA-4EB9-B639-CDB0C3F87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25" y="1095375"/>
            <a:ext cx="4991100" cy="3718364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srgbClr val="FFFFFF"/>
                </a:solidFill>
              </a:rPr>
              <a:t>Scott Steffensen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sz="4000" dirty="0">
                <a:solidFill>
                  <a:srgbClr val="FFFFFF"/>
                </a:solidFill>
              </a:rPr>
              <a:t>PhD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Psychology, Neuroscience</a:t>
            </a:r>
            <a:br>
              <a:rPr lang="en-US" sz="3200" dirty="0">
                <a:solidFill>
                  <a:srgbClr val="FFFFFF"/>
                </a:solidFill>
              </a:rPr>
            </a:br>
            <a:br>
              <a:rPr lang="en-US" sz="3200" dirty="0">
                <a:solidFill>
                  <a:srgbClr val="FFFFFF"/>
                </a:solidFill>
              </a:rPr>
            </a:b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D414F-E7A2-40E8-9873-A0F581E0B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Role of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</a:rPr>
              <a:t>G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rad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tudents in Managing and Mentoring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49C2A5-D4A7-4B40-8F99-88197BC7A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417183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34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2E61D-511B-7F45-9D6A-3A7EF628A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08902"/>
            <a:ext cx="10210800" cy="5746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Working with Student Teams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6F0B97-08A2-481F-A8C7-8EC17D964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802322" y="2240368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FA27DE-AB47-C449-98A7-CB6CD9E53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39434"/>
              </p:ext>
            </p:extLst>
          </p:nvPr>
        </p:nvGraphicFramePr>
        <p:xfrm>
          <a:off x="202564" y="683577"/>
          <a:ext cx="11913236" cy="5871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6618">
                  <a:extLst>
                    <a:ext uri="{9D8B030D-6E8A-4147-A177-3AD203B41FA5}">
                      <a16:colId xmlns:a16="http://schemas.microsoft.com/office/drawing/2014/main" val="290399458"/>
                    </a:ext>
                  </a:extLst>
                </a:gridCol>
                <a:gridCol w="5956618">
                  <a:extLst>
                    <a:ext uri="{9D8B030D-6E8A-4147-A177-3AD203B41FA5}">
                      <a16:colId xmlns:a16="http://schemas.microsoft.com/office/drawing/2014/main" val="2803701633"/>
                    </a:ext>
                  </a:extLst>
                </a:gridCol>
              </a:tblGrid>
              <a:tr h="352425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Dr. Ali Crandall, BYU Professor of Public Health</a:t>
                      </a:r>
                    </a:p>
                    <a:p>
                      <a:pPr algn="ctr"/>
                      <a:r>
                        <a:rPr lang="en-US" sz="1800" b="0" i="1" dirty="0">
                          <a:solidFill>
                            <a:schemeClr val="tx1"/>
                          </a:solidFill>
                          <a:latin typeface="+mn-lt"/>
                        </a:rPr>
                        <a:t>Strategies to Engage Students</a:t>
                      </a:r>
                    </a:p>
                    <a:p>
                      <a:pPr algn="ctr"/>
                      <a:endParaRPr lang="en-US" sz="1800" b="0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Small teams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Everybody has an assignment </a:t>
                      </a:r>
                    </a:p>
                    <a:p>
                      <a:pPr lvl="1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Variety of meaningful tasks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Ensure clear vision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Student ownership of projects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Course teams: option of “firing” students for non-performance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Research: student completes introductory research modules before joining lab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indent="0" algn="ctr">
                        <a:buNone/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Arline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MacCormack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Associate Director of Experiential Programs, Babson College</a:t>
                      </a:r>
                    </a:p>
                    <a:p>
                      <a:pPr marL="177800" indent="0" algn="ctr">
                        <a:buNone/>
                      </a:pPr>
                      <a:r>
                        <a:rPr lang="en-US" sz="1800" b="0" i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Creating a Team Charter</a:t>
                      </a:r>
                    </a:p>
                    <a:p>
                      <a:pPr marL="177800" indent="0" algn="ctr">
                        <a:buNone/>
                      </a:pPr>
                      <a:endParaRPr lang="en-US" sz="1800" b="0" i="1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Meeting Times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Individual Roles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Code of Conduct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Individual Commitments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Preparation/Participation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Communication/Conflict</a:t>
                      </a:r>
                    </a:p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437482"/>
                  </a:ext>
                </a:extLst>
              </a:tr>
              <a:tr h="2148792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Dr. Scott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Steffensen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BYU Professor of Psychology</a:t>
                      </a:r>
                    </a:p>
                    <a:p>
                      <a:pPr algn="ctr"/>
                      <a:endParaRPr lang="en-US" sz="2200" b="1" dirty="0">
                        <a:solidFill>
                          <a:srgbClr val="FFC000"/>
                        </a:solidFill>
                        <a:latin typeface="Miriam" panose="020B0502050101010101" pitchFamily="34" charset="-79"/>
                        <a:cs typeface="Miriam" panose="020B0502050101010101" pitchFamily="34" charset="-79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Resolving Conflict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Spreading the mentoring load – grad students</a:t>
                      </a:r>
                    </a:p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Kirsten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Novilla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BYU Student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1" dirty="0">
                          <a:solidFill>
                            <a:schemeClr val="tx1"/>
                          </a:solidFill>
                          <a:latin typeface="+mn-lt"/>
                        </a:rPr>
                        <a:t>Creating a vision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latin typeface="+mn-lt"/>
                        </a:rPr>
                        <a:t>Roadmapping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Setting Goals &amp; Assigning Roles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Responsibilities &amp; Expectations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Collaboration &amp; Communication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Listening, Learning, &amp; Improving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209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7966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C6E47-FDD5-4E12-9C60-3500EAC29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367F8-3D08-4D48-9068-09AE5096F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7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352550" y="1143000"/>
            <a:ext cx="978217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Breakout Topics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Managing with Distance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Student Performance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Balancing Productivity</a:t>
            </a:r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126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Academic Research Poster Template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002E5D"/>
      </a:accent1>
      <a:accent2>
        <a:srgbClr val="354C7C"/>
      </a:accent2>
      <a:accent3>
        <a:srgbClr val="505A74"/>
      </a:accent3>
      <a:accent4>
        <a:srgbClr val="B0B8CE"/>
      </a:accent4>
      <a:accent5>
        <a:srgbClr val="EAEBFE"/>
      </a:accent5>
      <a:accent6>
        <a:srgbClr val="D3BD9A"/>
      </a:accent6>
      <a:hlink>
        <a:srgbClr val="0057B8"/>
      </a:hlink>
      <a:folHlink>
        <a:srgbClr val="D3BD9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 Department Power Point Presentation Template A" id="{4DD5DA92-7984-4CD7-8328-17E3F84CCD23}" vid="{5DFDDB43-1E68-4F65-AA9E-E2D94F88230A}"/>
    </a:ext>
  </a:extLst>
</a:theme>
</file>

<file path=ppt/theme/theme3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540</Words>
  <Application>Microsoft Office PowerPoint</Application>
  <PresentationFormat>Widescreen</PresentationFormat>
  <Paragraphs>115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Arial</vt:lpstr>
      <vt:lpstr>Arno Pro</vt:lpstr>
      <vt:lpstr>Arno Pro Caption</vt:lpstr>
      <vt:lpstr>Arno Pro Smbd Caption</vt:lpstr>
      <vt:lpstr>Caecilia Bold</vt:lpstr>
      <vt:lpstr>Calibri</vt:lpstr>
      <vt:lpstr>Calibri Light</vt:lpstr>
      <vt:lpstr>Century Gothic</vt:lpstr>
      <vt:lpstr>Economica</vt:lpstr>
      <vt:lpstr>Miriam</vt:lpstr>
      <vt:lpstr>Noto Sans Symbols</vt:lpstr>
      <vt:lpstr>Open Sans</vt:lpstr>
      <vt:lpstr>Office Theme</vt:lpstr>
      <vt:lpstr>1_Office Theme</vt:lpstr>
      <vt:lpstr>Luxe</vt:lpstr>
      <vt:lpstr>Default Theme</vt:lpstr>
      <vt:lpstr>PowerPoint Presentation</vt:lpstr>
      <vt:lpstr>Agenda</vt:lpstr>
      <vt:lpstr>Engaging the Unengaged</vt:lpstr>
      <vt:lpstr>PowerPoint Presentation</vt:lpstr>
      <vt:lpstr>Managing Student Teams</vt:lpstr>
      <vt:lpstr>Scott Steffensen, PhD Psychology, Neuroscience  </vt:lpstr>
      <vt:lpstr>Working with Student Teams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Adrienne Chamberlain</cp:lastModifiedBy>
  <cp:revision>12</cp:revision>
  <dcterms:created xsi:type="dcterms:W3CDTF">2020-09-10T05:08:12Z</dcterms:created>
  <dcterms:modified xsi:type="dcterms:W3CDTF">2020-09-11T18:02:38Z</dcterms:modified>
</cp:coreProperties>
</file>